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8" r:id="rId4"/>
    <p:sldId id="266" r:id="rId5"/>
    <p:sldId id="267" r:id="rId6"/>
    <p:sldId id="268" r:id="rId7"/>
    <p:sldId id="269" r:id="rId8"/>
    <p:sldId id="270" r:id="rId9"/>
    <p:sldId id="265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E8A"/>
    <a:srgbClr val="0C397E"/>
    <a:srgbClr val="326799"/>
    <a:srgbClr val="FFE600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706" autoAdjust="0"/>
  </p:normalViewPr>
  <p:slideViewPr>
    <p:cSldViewPr snapToGrid="0">
      <p:cViewPr varScale="1">
        <p:scale>
          <a:sx n="40" d="100"/>
          <a:sy n="40" d="100"/>
        </p:scale>
        <p:origin x="19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, Mitzli" userId="7605d4ee-eee3-4411-b1d3-c24308e586ba" providerId="ADAL" clId="{CDB00623-63CC-4057-856C-46266275324F}"/>
    <pc:docChg chg="undo custSel modSld">
      <pc:chgData name="Maldonado, Mitzli" userId="7605d4ee-eee3-4411-b1d3-c24308e586ba" providerId="ADAL" clId="{CDB00623-63CC-4057-856C-46266275324F}" dt="2021-07-16T00:33:08.457" v="142" actId="207"/>
      <pc:docMkLst>
        <pc:docMk/>
      </pc:docMkLst>
      <pc:sldChg chg="modSp mod">
        <pc:chgData name="Maldonado, Mitzli" userId="7605d4ee-eee3-4411-b1d3-c24308e586ba" providerId="ADAL" clId="{CDB00623-63CC-4057-856C-46266275324F}" dt="2021-07-16T00:32:17.987" v="88" actId="1036"/>
        <pc:sldMkLst>
          <pc:docMk/>
          <pc:sldMk cId="0" sldId="257"/>
        </pc:sldMkLst>
        <pc:spChg chg="mod">
          <ac:chgData name="Maldonado, Mitzli" userId="7605d4ee-eee3-4411-b1d3-c24308e586ba" providerId="ADAL" clId="{CDB00623-63CC-4057-856C-46266275324F}" dt="2021-07-16T00:32:17.987" v="88" actId="1036"/>
          <ac:spMkLst>
            <pc:docMk/>
            <pc:sldMk cId="0" sldId="257"/>
            <ac:spMk id="175" creationId="{00000000-0000-0000-0000-000000000000}"/>
          </ac:spMkLst>
        </pc:spChg>
      </pc:sldChg>
      <pc:sldChg chg="modSp mod">
        <pc:chgData name="Maldonado, Mitzli" userId="7605d4ee-eee3-4411-b1d3-c24308e586ba" providerId="ADAL" clId="{CDB00623-63CC-4057-856C-46266275324F}" dt="2021-07-16T00:32:14.747" v="85" actId="1036"/>
        <pc:sldMkLst>
          <pc:docMk/>
          <pc:sldMk cId="0" sldId="258"/>
        </pc:sldMkLst>
        <pc:spChg chg="mod">
          <ac:chgData name="Maldonado, Mitzli" userId="7605d4ee-eee3-4411-b1d3-c24308e586ba" providerId="ADAL" clId="{CDB00623-63CC-4057-856C-46266275324F}" dt="2021-07-16T00:32:14.747" v="85" actId="1036"/>
          <ac:spMkLst>
            <pc:docMk/>
            <pc:sldMk cId="0" sldId="258"/>
            <ac:spMk id="48" creationId="{EFE14D92-1F80-437C-AFB8-C7A8D1732758}"/>
          </ac:spMkLst>
        </pc:spChg>
      </pc:sldChg>
      <pc:sldChg chg="modSp mod">
        <pc:chgData name="Maldonado, Mitzli" userId="7605d4ee-eee3-4411-b1d3-c24308e586ba" providerId="ADAL" clId="{CDB00623-63CC-4057-856C-46266275324F}" dt="2021-07-16T00:33:08.457" v="142" actId="207"/>
        <pc:sldMkLst>
          <pc:docMk/>
          <pc:sldMk cId="0" sldId="259"/>
        </pc:sldMkLst>
        <pc:spChg chg="mod">
          <ac:chgData name="Maldonado, Mitzli" userId="7605d4ee-eee3-4411-b1d3-c24308e586ba" providerId="ADAL" clId="{CDB00623-63CC-4057-856C-46266275324F}" dt="2021-07-16T00:33:08.457" v="142" actId="207"/>
          <ac:spMkLst>
            <pc:docMk/>
            <pc:sldMk cId="0" sldId="259"/>
            <ac:spMk id="212" creationId="{00000000-0000-0000-0000-000000000000}"/>
          </ac:spMkLst>
        </pc:spChg>
        <pc:picChg chg="mod">
          <ac:chgData name="Maldonado, Mitzli" userId="7605d4ee-eee3-4411-b1d3-c24308e586ba" providerId="ADAL" clId="{CDB00623-63CC-4057-856C-46266275324F}" dt="2021-07-16T00:32:53.937" v="132" actId="1035"/>
          <ac:picMkLst>
            <pc:docMk/>
            <pc:sldMk cId="0" sldId="259"/>
            <ac:picMk id="20" creationId="{8A5FAAE5-6DC8-448D-A98B-B40FD1015F7A}"/>
          </ac:picMkLst>
        </pc:picChg>
        <pc:picChg chg="mod">
          <ac:chgData name="Maldonado, Mitzli" userId="7605d4ee-eee3-4411-b1d3-c24308e586ba" providerId="ADAL" clId="{CDB00623-63CC-4057-856C-46266275324F}" dt="2021-07-16T00:32:57.897" v="141" actId="1036"/>
          <ac:picMkLst>
            <pc:docMk/>
            <pc:sldMk cId="0" sldId="259"/>
            <ac:picMk id="205" creationId="{00000000-0000-0000-0000-000000000000}"/>
          </ac:picMkLst>
        </pc:picChg>
      </pc:sldChg>
      <pc:sldChg chg="modSp mod">
        <pc:chgData name="Maldonado, Mitzli" userId="7605d4ee-eee3-4411-b1d3-c24308e586ba" providerId="ADAL" clId="{CDB00623-63CC-4057-856C-46266275324F}" dt="2021-07-16T00:32:27.497" v="111" actId="1037"/>
        <pc:sldMkLst>
          <pc:docMk/>
          <pc:sldMk cId="0" sldId="260"/>
        </pc:sldMkLst>
        <pc:spChg chg="mod">
          <ac:chgData name="Maldonado, Mitzli" userId="7605d4ee-eee3-4411-b1d3-c24308e586ba" providerId="ADAL" clId="{CDB00623-63CC-4057-856C-46266275324F}" dt="2021-07-16T00:32:27.497" v="111" actId="1037"/>
          <ac:spMkLst>
            <pc:docMk/>
            <pc:sldMk cId="0" sldId="260"/>
            <ac:spMk id="227" creationId="{00000000-0000-0000-0000-000000000000}"/>
          </ac:spMkLst>
        </pc:spChg>
        <pc:picChg chg="mod">
          <ac:chgData name="Maldonado, Mitzli" userId="7605d4ee-eee3-4411-b1d3-c24308e586ba" providerId="ADAL" clId="{CDB00623-63CC-4057-856C-46266275324F}" dt="2021-07-16T00:32:27.497" v="111" actId="1037"/>
          <ac:picMkLst>
            <pc:docMk/>
            <pc:sldMk cId="0" sldId="260"/>
            <ac:picMk id="226" creationId="{00000000-0000-0000-0000-000000000000}"/>
          </ac:picMkLst>
        </pc:picChg>
      </pc:sldChg>
      <pc:sldChg chg="modSp mod">
        <pc:chgData name="Maldonado, Mitzli" userId="7605d4ee-eee3-4411-b1d3-c24308e586ba" providerId="ADAL" clId="{CDB00623-63CC-4057-856C-46266275324F}" dt="2021-07-16T00:32:32.500" v="115" actId="1038"/>
        <pc:sldMkLst>
          <pc:docMk/>
          <pc:sldMk cId="0" sldId="261"/>
        </pc:sldMkLst>
        <pc:spChg chg="mod">
          <ac:chgData name="Maldonado, Mitzli" userId="7605d4ee-eee3-4411-b1d3-c24308e586ba" providerId="ADAL" clId="{CDB00623-63CC-4057-856C-46266275324F}" dt="2021-07-16T00:32:32.500" v="115" actId="1038"/>
          <ac:spMkLst>
            <pc:docMk/>
            <pc:sldMk cId="0" sldId="261"/>
            <ac:spMk id="29" creationId="{D77CBD8F-7DD2-4254-8464-DB2FAA916A9C}"/>
          </ac:spMkLst>
        </pc:spChg>
        <pc:picChg chg="mod">
          <ac:chgData name="Maldonado, Mitzli" userId="7605d4ee-eee3-4411-b1d3-c24308e586ba" providerId="ADAL" clId="{CDB00623-63CC-4057-856C-46266275324F}" dt="2021-07-16T00:32:32.500" v="115" actId="1038"/>
          <ac:picMkLst>
            <pc:docMk/>
            <pc:sldMk cId="0" sldId="261"/>
            <ac:picMk id="28" creationId="{223E4896-44AE-40B7-86BE-E505615E5538}"/>
          </ac:picMkLst>
        </pc:picChg>
        <pc:picChg chg="mod">
          <ac:chgData name="Maldonado, Mitzli" userId="7605d4ee-eee3-4411-b1d3-c24308e586ba" providerId="ADAL" clId="{CDB00623-63CC-4057-856C-46266275324F}" dt="2021-07-16T00:32:32.500" v="115" actId="1038"/>
          <ac:picMkLst>
            <pc:docMk/>
            <pc:sldMk cId="0" sldId="261"/>
            <ac:picMk id="30" creationId="{FE4B11AE-5D97-48B8-867C-B8E2A18DAC32}"/>
          </ac:picMkLst>
        </pc:picChg>
      </pc:sldChg>
      <pc:sldChg chg="modSp mod">
        <pc:chgData name="Maldonado, Mitzli" userId="7605d4ee-eee3-4411-b1d3-c24308e586ba" providerId="ADAL" clId="{CDB00623-63CC-4057-856C-46266275324F}" dt="2021-07-16T00:32:37.597" v="123" actId="1037"/>
        <pc:sldMkLst>
          <pc:docMk/>
          <pc:sldMk cId="0" sldId="262"/>
        </pc:sldMkLst>
        <pc:spChg chg="mod">
          <ac:chgData name="Maldonado, Mitzli" userId="7605d4ee-eee3-4411-b1d3-c24308e586ba" providerId="ADAL" clId="{CDB00623-63CC-4057-856C-46266275324F}" dt="2021-07-16T00:32:37.597" v="123" actId="1037"/>
          <ac:spMkLst>
            <pc:docMk/>
            <pc:sldMk cId="0" sldId="262"/>
            <ac:spMk id="33" creationId="{3E09A328-D882-4785-B14B-C44752694145}"/>
          </ac:spMkLst>
        </pc:spChg>
        <pc:spChg chg="mod">
          <ac:chgData name="Maldonado, Mitzli" userId="7605d4ee-eee3-4411-b1d3-c24308e586ba" providerId="ADAL" clId="{CDB00623-63CC-4057-856C-46266275324F}" dt="2021-07-16T00:32:37.597" v="123" actId="1037"/>
          <ac:spMkLst>
            <pc:docMk/>
            <pc:sldMk cId="0" sldId="262"/>
            <ac:spMk id="268" creationId="{00000000-0000-0000-0000-000000000000}"/>
          </ac:spMkLst>
        </pc:spChg>
        <pc:picChg chg="mod">
          <ac:chgData name="Maldonado, Mitzli" userId="7605d4ee-eee3-4411-b1d3-c24308e586ba" providerId="ADAL" clId="{CDB00623-63CC-4057-856C-46266275324F}" dt="2021-07-16T00:32:37.597" v="123" actId="1037"/>
          <ac:picMkLst>
            <pc:docMk/>
            <pc:sldMk cId="0" sldId="262"/>
            <ac:picMk id="32" creationId="{A376E123-54BF-4A92-B7E9-55B4976C89EA}"/>
          </ac:picMkLst>
        </pc:picChg>
      </pc:sldChg>
      <pc:sldChg chg="modAnim">
        <pc:chgData name="Maldonado, Mitzli" userId="7605d4ee-eee3-4411-b1d3-c24308e586ba" providerId="ADAL" clId="{CDB00623-63CC-4057-856C-46266275324F}" dt="2021-07-16T00:31:36.917" v="81"/>
        <pc:sldMkLst>
          <pc:docMk/>
          <pc:sldMk cId="0" sldId="264"/>
        </pc:sldMkLst>
      </pc:sldChg>
      <pc:sldChg chg="addSp delSp modSp mod modAnim">
        <pc:chgData name="Maldonado, Mitzli" userId="7605d4ee-eee3-4411-b1d3-c24308e586ba" providerId="ADAL" clId="{CDB00623-63CC-4057-856C-46266275324F}" dt="2021-07-16T00:31:28.387" v="80"/>
        <pc:sldMkLst>
          <pc:docMk/>
          <pc:sldMk cId="0" sldId="265"/>
        </pc:sldMkLst>
        <pc:spChg chg="add mod">
          <ac:chgData name="Maldonado, Mitzli" userId="7605d4ee-eee3-4411-b1d3-c24308e586ba" providerId="ADAL" clId="{CDB00623-63CC-4057-856C-46266275324F}" dt="2021-07-16T00:31:16.087" v="75" actId="14100"/>
          <ac:spMkLst>
            <pc:docMk/>
            <pc:sldMk cId="0" sldId="265"/>
            <ac:spMk id="2" creationId="{885E343E-4E88-4E41-8A4A-8AC8AD448A30}"/>
          </ac:spMkLst>
        </pc:spChg>
        <pc:picChg chg="add del">
          <ac:chgData name="Maldonado, Mitzli" userId="7605d4ee-eee3-4411-b1d3-c24308e586ba" providerId="ADAL" clId="{CDB00623-63CC-4057-856C-46266275324F}" dt="2021-07-16T00:29:49.337" v="54"/>
          <ac:picMkLst>
            <pc:docMk/>
            <pc:sldMk cId="0" sldId="265"/>
            <ac:picMk id="3" creationId="{59BB6B91-0FB2-4CFD-9844-328C70F66B57}"/>
          </ac:picMkLst>
        </pc:picChg>
        <pc:picChg chg="add del">
          <ac:chgData name="Maldonado, Mitzli" userId="7605d4ee-eee3-4411-b1d3-c24308e586ba" providerId="ADAL" clId="{CDB00623-63CC-4057-856C-46266275324F}" dt="2021-07-16T00:30:14.817" v="56"/>
          <ac:picMkLst>
            <pc:docMk/>
            <pc:sldMk cId="0" sldId="265"/>
            <ac:picMk id="4" creationId="{53254D00-1314-4D64-8EF6-D0B1A0B8C1A0}"/>
          </ac:picMkLst>
        </pc:picChg>
        <pc:picChg chg="add mod">
          <ac:chgData name="Maldonado, Mitzli" userId="7605d4ee-eee3-4411-b1d3-c24308e586ba" providerId="ADAL" clId="{CDB00623-63CC-4057-856C-46266275324F}" dt="2021-07-16T00:31:01.767" v="72" actId="1076"/>
          <ac:picMkLst>
            <pc:docMk/>
            <pc:sldMk cId="0" sldId="265"/>
            <ac:picMk id="5" creationId="{27E30F5A-6B78-42FB-B5E1-B8E161BB856E}"/>
          </ac:picMkLst>
        </pc:picChg>
        <pc:picChg chg="add mod modCrop">
          <ac:chgData name="Maldonado, Mitzli" userId="7605d4ee-eee3-4411-b1d3-c24308e586ba" providerId="ADAL" clId="{CDB00623-63CC-4057-856C-46266275324F}" dt="2021-07-16T00:30:58.007" v="71" actId="14100"/>
          <ac:picMkLst>
            <pc:docMk/>
            <pc:sldMk cId="0" sldId="265"/>
            <ac:picMk id="7" creationId="{3E43CABF-0354-4756-8DFE-457304808430}"/>
          </ac:picMkLst>
        </pc:picChg>
        <pc:picChg chg="del">
          <ac:chgData name="Maldonado, Mitzli" userId="7605d4ee-eee3-4411-b1d3-c24308e586ba" providerId="ADAL" clId="{CDB00623-63CC-4057-856C-46266275324F}" dt="2021-07-16T00:28:23.157" v="0" actId="478"/>
          <ac:picMkLst>
            <pc:docMk/>
            <pc:sldMk cId="0" sldId="265"/>
            <ac:picMk id="24" creationId="{50E315C7-1D82-4F07-99EE-70BB81A4006A}"/>
          </ac:picMkLst>
        </pc:picChg>
        <pc:picChg chg="add mod">
          <ac:chgData name="Maldonado, Mitzli" userId="7605d4ee-eee3-4411-b1d3-c24308e586ba" providerId="ADAL" clId="{CDB00623-63CC-4057-856C-46266275324F}" dt="2021-07-16T00:30:48.226" v="68" actId="1076"/>
          <ac:picMkLst>
            <pc:docMk/>
            <pc:sldMk cId="0" sldId="265"/>
            <ac:picMk id="25" creationId="{73920A03-F129-4337-84F5-F564838C80C4}"/>
          </ac:picMkLst>
        </pc:picChg>
      </pc:sldChg>
    </pc:docChg>
  </pc:docChgLst>
  <pc:docChgLst>
    <pc:chgData name="Maldonado, Mitzli" userId="7605d4ee-eee3-4411-b1d3-c24308e586ba" providerId="ADAL" clId="{56B8B3AE-AD7E-4891-8C41-CA7A1E592CD9}"/>
    <pc:docChg chg="undo custSel addSld delSld modSld sldOrd">
      <pc:chgData name="Maldonado, Mitzli" userId="7605d4ee-eee3-4411-b1d3-c24308e586ba" providerId="ADAL" clId="{56B8B3AE-AD7E-4891-8C41-CA7A1E592CD9}" dt="2021-07-29T00:27:52.258" v="2518"/>
      <pc:docMkLst>
        <pc:docMk/>
      </pc:docMkLst>
      <pc:sldChg chg="del">
        <pc:chgData name="Maldonado, Mitzli" userId="7605d4ee-eee3-4411-b1d3-c24308e586ba" providerId="ADAL" clId="{56B8B3AE-AD7E-4891-8C41-CA7A1E592CD9}" dt="2021-07-28T23:33:48.672" v="1" actId="47"/>
        <pc:sldMkLst>
          <pc:docMk/>
          <pc:sldMk cId="0" sldId="257"/>
        </pc:sldMkLst>
      </pc:sldChg>
      <pc:sldChg chg="addSp delSp modSp mod modTransition addAnim delAnim modAnim">
        <pc:chgData name="Maldonado, Mitzli" userId="7605d4ee-eee3-4411-b1d3-c24308e586ba" providerId="ADAL" clId="{56B8B3AE-AD7E-4891-8C41-CA7A1E592CD9}" dt="2021-07-29T00:27:52.258" v="2518"/>
        <pc:sldMkLst>
          <pc:docMk/>
          <pc:sldMk cId="0" sldId="258"/>
        </pc:sldMkLst>
        <pc:spChg chg="add del mod">
          <ac:chgData name="Maldonado, Mitzli" userId="7605d4ee-eee3-4411-b1d3-c24308e586ba" providerId="ADAL" clId="{56B8B3AE-AD7E-4891-8C41-CA7A1E592CD9}" dt="2021-07-28T23:45:58.708" v="609" actId="478"/>
          <ac:spMkLst>
            <pc:docMk/>
            <pc:sldMk cId="0" sldId="258"/>
            <ac:spMk id="7" creationId="{FBDE6F6E-EE9A-47E1-9AE3-21A9518F7259}"/>
          </ac:spMkLst>
        </pc:spChg>
        <pc:spChg chg="del mod topLvl">
          <ac:chgData name="Maldonado, Mitzli" userId="7605d4ee-eee3-4411-b1d3-c24308e586ba" providerId="ADAL" clId="{56B8B3AE-AD7E-4891-8C41-CA7A1E592CD9}" dt="2021-07-28T23:40:23.933" v="160" actId="478"/>
          <ac:spMkLst>
            <pc:docMk/>
            <pc:sldMk cId="0" sldId="258"/>
            <ac:spMk id="11" creationId="{A9DEED9C-4452-467E-B5BC-45121655DA3F}"/>
          </ac:spMkLst>
        </pc:spChg>
        <pc:spChg chg="del">
          <ac:chgData name="Maldonado, Mitzli" userId="7605d4ee-eee3-4411-b1d3-c24308e586ba" providerId="ADAL" clId="{56B8B3AE-AD7E-4891-8C41-CA7A1E592CD9}" dt="2021-07-28T23:39:23.433" v="143" actId="478"/>
          <ac:spMkLst>
            <pc:docMk/>
            <pc:sldMk cId="0" sldId="258"/>
            <ac:spMk id="12" creationId="{A43F95A9-F5C7-44CD-A708-2758800D9514}"/>
          </ac:spMkLst>
        </pc:spChg>
        <pc:spChg chg="del mod topLvl">
          <ac:chgData name="Maldonado, Mitzli" userId="7605d4ee-eee3-4411-b1d3-c24308e586ba" providerId="ADAL" clId="{56B8B3AE-AD7E-4891-8C41-CA7A1E592CD9}" dt="2021-07-28T23:40:22.045" v="159" actId="478"/>
          <ac:spMkLst>
            <pc:docMk/>
            <pc:sldMk cId="0" sldId="258"/>
            <ac:spMk id="35" creationId="{7D9B201D-ECBA-4135-AD96-683BC598B315}"/>
          </ac:spMkLst>
        </pc:spChg>
        <pc:spChg chg="del mod topLvl">
          <ac:chgData name="Maldonado, Mitzli" userId="7605d4ee-eee3-4411-b1d3-c24308e586ba" providerId="ADAL" clId="{56B8B3AE-AD7E-4891-8C41-CA7A1E592CD9}" dt="2021-07-28T23:40:21.493" v="158" actId="478"/>
          <ac:spMkLst>
            <pc:docMk/>
            <pc:sldMk cId="0" sldId="258"/>
            <ac:spMk id="38" creationId="{16F65748-A59F-4C76-83A1-2478D101072F}"/>
          </ac:spMkLst>
        </pc:spChg>
        <pc:spChg chg="add del mod">
          <ac:chgData name="Maldonado, Mitzli" userId="7605d4ee-eee3-4411-b1d3-c24308e586ba" providerId="ADAL" clId="{56B8B3AE-AD7E-4891-8C41-CA7A1E592CD9}" dt="2021-07-28T23:45:59.549" v="610" actId="478"/>
          <ac:spMkLst>
            <pc:docMk/>
            <pc:sldMk cId="0" sldId="258"/>
            <ac:spMk id="43" creationId="{EE54F354-AE30-42E8-A244-F901ECC4CA1E}"/>
          </ac:spMkLst>
        </pc:spChg>
        <pc:spChg chg="del mod">
          <ac:chgData name="Maldonado, Mitzli" userId="7605d4ee-eee3-4411-b1d3-c24308e586ba" providerId="ADAL" clId="{56B8B3AE-AD7E-4891-8C41-CA7A1E592CD9}" dt="2021-07-28T23:45:50.036" v="584" actId="478"/>
          <ac:spMkLst>
            <pc:docMk/>
            <pc:sldMk cId="0" sldId="258"/>
            <ac:spMk id="48" creationId="{EFE14D92-1F80-437C-AFB8-C7A8D1732758}"/>
          </ac:spMkLst>
        </pc:spChg>
        <pc:spChg chg="add del mod">
          <ac:chgData name="Maldonado, Mitzli" userId="7605d4ee-eee3-4411-b1d3-c24308e586ba" providerId="ADAL" clId="{56B8B3AE-AD7E-4891-8C41-CA7A1E592CD9}" dt="2021-07-28T23:45:47.032" v="582"/>
          <ac:spMkLst>
            <pc:docMk/>
            <pc:sldMk cId="0" sldId="258"/>
            <ac:spMk id="49" creationId="{ECDED10C-27FB-46FB-9A7A-4BC1E32F589E}"/>
          </ac:spMkLst>
        </pc:spChg>
        <pc:spChg chg="add mod">
          <ac:chgData name="Maldonado, Mitzli" userId="7605d4ee-eee3-4411-b1d3-c24308e586ba" providerId="ADAL" clId="{56B8B3AE-AD7E-4891-8C41-CA7A1E592CD9}" dt="2021-07-28T23:50:09.846" v="650" actId="207"/>
          <ac:spMkLst>
            <pc:docMk/>
            <pc:sldMk cId="0" sldId="258"/>
            <ac:spMk id="51" creationId="{B7C4BB64-CD96-4AEC-883E-531AA83BCE2C}"/>
          </ac:spMkLst>
        </pc:spChg>
        <pc:grpChg chg="add del">
          <ac:chgData name="Maldonado, Mitzli" userId="7605d4ee-eee3-4411-b1d3-c24308e586ba" providerId="ADAL" clId="{56B8B3AE-AD7E-4891-8C41-CA7A1E592CD9}" dt="2021-07-28T23:39:19.845" v="142" actId="478"/>
          <ac:grpSpMkLst>
            <pc:docMk/>
            <pc:sldMk cId="0" sldId="258"/>
            <ac:grpSpMk id="4" creationId="{ADEA303C-2FF6-4577-AA94-CA103316F737}"/>
          </ac:grpSpMkLst>
        </pc:grpChg>
        <pc:grpChg chg="add del">
          <ac:chgData name="Maldonado, Mitzli" userId="7605d4ee-eee3-4411-b1d3-c24308e586ba" providerId="ADAL" clId="{56B8B3AE-AD7E-4891-8C41-CA7A1E592CD9}" dt="2021-07-28T23:39:19.845" v="142" actId="478"/>
          <ac:grpSpMkLst>
            <pc:docMk/>
            <pc:sldMk cId="0" sldId="258"/>
            <ac:grpSpMk id="5" creationId="{B5B49A5F-D9B8-485D-961F-2A322115D3E2}"/>
          </ac:grpSpMkLst>
        </pc:grpChg>
        <pc:grpChg chg="add del">
          <ac:chgData name="Maldonado, Mitzli" userId="7605d4ee-eee3-4411-b1d3-c24308e586ba" providerId="ADAL" clId="{56B8B3AE-AD7E-4891-8C41-CA7A1E592CD9}" dt="2021-07-28T23:39:19.845" v="142" actId="478"/>
          <ac:grpSpMkLst>
            <pc:docMk/>
            <pc:sldMk cId="0" sldId="258"/>
            <ac:grpSpMk id="6" creationId="{C7BC2691-F1BD-436E-B315-4E2D713821E4}"/>
          </ac:grpSpMkLst>
        </pc:grpChg>
        <pc:grpChg chg="add del mod">
          <ac:chgData name="Maldonado, Mitzli" userId="7605d4ee-eee3-4411-b1d3-c24308e586ba" providerId="ADAL" clId="{56B8B3AE-AD7E-4891-8C41-CA7A1E592CD9}" dt="2021-07-28T23:39:45.163" v="149" actId="165"/>
          <ac:grpSpMkLst>
            <pc:docMk/>
            <pc:sldMk cId="0" sldId="258"/>
            <ac:grpSpMk id="8" creationId="{CA1242A3-8A22-4ED9-9D1E-8C52D8BC83B4}"/>
          </ac:grpSpMkLst>
        </pc:grpChg>
        <pc:grpChg chg="del mod topLvl">
          <ac:chgData name="Maldonado, Mitzli" userId="7605d4ee-eee3-4411-b1d3-c24308e586ba" providerId="ADAL" clId="{56B8B3AE-AD7E-4891-8C41-CA7A1E592CD9}" dt="2021-07-28T23:39:53.262" v="150" actId="165"/>
          <ac:grpSpMkLst>
            <pc:docMk/>
            <pc:sldMk cId="0" sldId="258"/>
            <ac:grpSpMk id="32" creationId="{843C1192-9817-476F-A4DD-324FCDB102C0}"/>
          </ac:grpSpMkLst>
        </pc:grpChg>
        <pc:grpChg chg="del mod topLvl">
          <ac:chgData name="Maldonado, Mitzli" userId="7605d4ee-eee3-4411-b1d3-c24308e586ba" providerId="ADAL" clId="{56B8B3AE-AD7E-4891-8C41-CA7A1E592CD9}" dt="2021-07-28T23:39:58.549" v="151" actId="165"/>
          <ac:grpSpMkLst>
            <pc:docMk/>
            <pc:sldMk cId="0" sldId="258"/>
            <ac:grpSpMk id="33" creationId="{3CA2B9F7-6F5F-4840-A8A5-48EF6C1955A4}"/>
          </ac:grpSpMkLst>
        </pc:grpChg>
        <pc:grpChg chg="del">
          <ac:chgData name="Maldonado, Mitzli" userId="7605d4ee-eee3-4411-b1d3-c24308e586ba" providerId="ADAL" clId="{56B8B3AE-AD7E-4891-8C41-CA7A1E592CD9}" dt="2021-07-28T23:45:32.389" v="576" actId="478"/>
          <ac:grpSpMkLst>
            <pc:docMk/>
            <pc:sldMk cId="0" sldId="258"/>
            <ac:grpSpMk id="45" creationId="{D0E62986-78C0-46B0-8159-A9C33EC1B7A1}"/>
          </ac:grpSpMkLst>
        </pc:grpChg>
        <pc:picChg chg="del mod">
          <ac:chgData name="Maldonado, Mitzli" userId="7605d4ee-eee3-4411-b1d3-c24308e586ba" providerId="ADAL" clId="{56B8B3AE-AD7E-4891-8C41-CA7A1E592CD9}" dt="2021-07-28T23:48:08.444" v="620" actId="478"/>
          <ac:picMkLst>
            <pc:docMk/>
            <pc:sldMk cId="0" sldId="258"/>
            <ac:picMk id="2" creationId="{3DB1DACE-DD81-4A4B-8BD6-20272DAE640F}"/>
          </ac:picMkLst>
        </pc:picChg>
        <pc:picChg chg="add mod modCrop">
          <ac:chgData name="Maldonado, Mitzli" userId="7605d4ee-eee3-4411-b1d3-c24308e586ba" providerId="ADAL" clId="{56B8B3AE-AD7E-4891-8C41-CA7A1E592CD9}" dt="2021-07-28T23:48:17.464" v="625" actId="732"/>
          <ac:picMkLst>
            <pc:docMk/>
            <pc:sldMk cId="0" sldId="258"/>
            <ac:picMk id="10" creationId="{FABF69F6-749A-4C91-8007-F4B55BB9F050}"/>
          </ac:picMkLst>
        </pc:picChg>
        <pc:picChg chg="del mod topLvl modCrop">
          <ac:chgData name="Maldonado, Mitzli" userId="7605d4ee-eee3-4411-b1d3-c24308e586ba" providerId="ADAL" clId="{56B8B3AE-AD7E-4891-8C41-CA7A1E592CD9}" dt="2021-07-28T23:40:20.462" v="156" actId="478"/>
          <ac:picMkLst>
            <pc:docMk/>
            <pc:sldMk cId="0" sldId="258"/>
            <ac:picMk id="37" creationId="{8B7A9086-215A-4871-8D65-91B837D94282}"/>
          </ac:picMkLst>
        </pc:picChg>
        <pc:picChg chg="add del mod">
          <ac:chgData name="Maldonado, Mitzli" userId="7605d4ee-eee3-4411-b1d3-c24308e586ba" providerId="ADAL" clId="{56B8B3AE-AD7E-4891-8C41-CA7A1E592CD9}" dt="2021-07-28T23:45:47.032" v="582"/>
          <ac:picMkLst>
            <pc:docMk/>
            <pc:sldMk cId="0" sldId="258"/>
            <ac:picMk id="44" creationId="{1825D859-953D-448A-959B-D3E06E223CA8}"/>
          </ac:picMkLst>
        </pc:picChg>
        <pc:picChg chg="del topLvl">
          <ac:chgData name="Maldonado, Mitzli" userId="7605d4ee-eee3-4411-b1d3-c24308e586ba" providerId="ADAL" clId="{56B8B3AE-AD7E-4891-8C41-CA7A1E592CD9}" dt="2021-07-28T23:45:32.389" v="576" actId="478"/>
          <ac:picMkLst>
            <pc:docMk/>
            <pc:sldMk cId="0" sldId="258"/>
            <ac:picMk id="46" creationId="{4D1EB3D4-B6DB-403C-AB9D-D3016D055828}"/>
          </ac:picMkLst>
        </pc:picChg>
        <pc:picChg chg="del mod topLvl">
          <ac:chgData name="Maldonado, Mitzli" userId="7605d4ee-eee3-4411-b1d3-c24308e586ba" providerId="ADAL" clId="{56B8B3AE-AD7E-4891-8C41-CA7A1E592CD9}" dt="2021-07-28T23:45:37.404" v="578" actId="478"/>
          <ac:picMkLst>
            <pc:docMk/>
            <pc:sldMk cId="0" sldId="258"/>
            <ac:picMk id="47" creationId="{5E8E3BD5-0A11-49AC-AC98-935E5CD2FE28}"/>
          </ac:picMkLst>
        </pc:picChg>
        <pc:picChg chg="add del mod">
          <ac:chgData name="Maldonado, Mitzli" userId="7605d4ee-eee3-4411-b1d3-c24308e586ba" providerId="ADAL" clId="{56B8B3AE-AD7E-4891-8C41-CA7A1E592CD9}" dt="2021-07-28T23:49:23.933" v="638" actId="478"/>
          <ac:picMkLst>
            <pc:docMk/>
            <pc:sldMk cId="0" sldId="258"/>
            <ac:picMk id="50" creationId="{8D8942FE-5B12-4059-B9BB-7E5EBED9E4E1}"/>
          </ac:picMkLst>
        </pc:picChg>
        <pc:picChg chg="add del mod">
          <ac:chgData name="Maldonado, Mitzli" userId="7605d4ee-eee3-4411-b1d3-c24308e586ba" providerId="ADAL" clId="{56B8B3AE-AD7E-4891-8C41-CA7A1E592CD9}" dt="2021-07-28T23:48:12.677" v="624"/>
          <ac:picMkLst>
            <pc:docMk/>
            <pc:sldMk cId="0" sldId="258"/>
            <ac:picMk id="52" creationId="{A5A2235D-5D7F-45F1-BBA0-9BBAA7EE815A}"/>
          </ac:picMkLst>
        </pc:picChg>
        <pc:picChg chg="add del mod">
          <ac:chgData name="Maldonado, Mitzli" userId="7605d4ee-eee3-4411-b1d3-c24308e586ba" providerId="ADAL" clId="{56B8B3AE-AD7E-4891-8C41-CA7A1E592CD9}" dt="2021-07-28T23:48:12.413" v="623"/>
          <ac:picMkLst>
            <pc:docMk/>
            <pc:sldMk cId="0" sldId="258"/>
            <ac:picMk id="53" creationId="{CBA4F5AC-CD8A-4053-8B92-C7DE0985E6E7}"/>
          </ac:picMkLst>
        </pc:picChg>
        <pc:picChg chg="add mod modCrop">
          <ac:chgData name="Maldonado, Mitzli" userId="7605d4ee-eee3-4411-b1d3-c24308e586ba" providerId="ADAL" clId="{56B8B3AE-AD7E-4891-8C41-CA7A1E592CD9}" dt="2021-07-28T23:48:46.343" v="630" actId="18131"/>
          <ac:picMkLst>
            <pc:docMk/>
            <pc:sldMk cId="0" sldId="258"/>
            <ac:picMk id="54" creationId="{56673490-507D-4A08-BA26-9078AEC47D31}"/>
          </ac:picMkLst>
        </pc:picChg>
        <pc:picChg chg="add mod modCrop">
          <ac:chgData name="Maldonado, Mitzli" userId="7605d4ee-eee3-4411-b1d3-c24308e586ba" providerId="ADAL" clId="{56B8B3AE-AD7E-4891-8C41-CA7A1E592CD9}" dt="2021-07-28T23:49:04.623" v="634" actId="18131"/>
          <ac:picMkLst>
            <pc:docMk/>
            <pc:sldMk cId="0" sldId="258"/>
            <ac:picMk id="55" creationId="{A981319B-0058-46CE-AFDC-A0131B09695F}"/>
          </ac:picMkLst>
        </pc:picChg>
        <pc:picChg chg="add mod ord">
          <ac:chgData name="Maldonado, Mitzli" userId="7605d4ee-eee3-4411-b1d3-c24308e586ba" providerId="ADAL" clId="{56B8B3AE-AD7E-4891-8C41-CA7A1E592CD9}" dt="2021-07-29T00:20:07.566" v="2384" actId="167"/>
          <ac:picMkLst>
            <pc:docMk/>
            <pc:sldMk cId="0" sldId="258"/>
            <ac:picMk id="56" creationId="{48B267DE-46DF-47D6-A7DB-DC4C7BE9F0E7}"/>
          </ac:picMkLst>
        </pc:picChg>
        <pc:picChg chg="add mod">
          <ac:chgData name="Maldonado, Mitzli" userId="7605d4ee-eee3-4411-b1d3-c24308e586ba" providerId="ADAL" clId="{56B8B3AE-AD7E-4891-8C41-CA7A1E592CD9}" dt="2021-07-29T00:20:04.598" v="2383"/>
          <ac:picMkLst>
            <pc:docMk/>
            <pc:sldMk cId="0" sldId="258"/>
            <ac:picMk id="57" creationId="{AAC42AD8-85B7-47E1-9623-98128AF18C2D}"/>
          </ac:picMkLst>
        </pc:picChg>
        <pc:picChg chg="mod">
          <ac:chgData name="Maldonado, Mitzli" userId="7605d4ee-eee3-4411-b1d3-c24308e586ba" providerId="ADAL" clId="{56B8B3AE-AD7E-4891-8C41-CA7A1E592CD9}" dt="2021-07-28T23:45:46.596" v="581" actId="1076"/>
          <ac:picMkLst>
            <pc:docMk/>
            <pc:sldMk cId="0" sldId="258"/>
            <ac:picMk id="180" creationId="{00000000-0000-0000-0000-000000000000}"/>
          </ac:picMkLst>
        </pc:picChg>
        <pc:picChg chg="del">
          <ac:chgData name="Maldonado, Mitzli" userId="7605d4ee-eee3-4411-b1d3-c24308e586ba" providerId="ADAL" clId="{56B8B3AE-AD7E-4891-8C41-CA7A1E592CD9}" dt="2021-07-28T23:38:44.163" v="135" actId="478"/>
          <ac:picMkLst>
            <pc:docMk/>
            <pc:sldMk cId="0" sldId="258"/>
            <ac:picMk id="195" creationId="{00000000-0000-0000-0000-000000000000}"/>
          </ac:picMkLst>
        </pc:picChg>
        <pc:picChg chg="del mod">
          <ac:chgData name="Maldonado, Mitzli" userId="7605d4ee-eee3-4411-b1d3-c24308e586ba" providerId="ADAL" clId="{56B8B3AE-AD7E-4891-8C41-CA7A1E592CD9}" dt="2021-07-28T23:47:57.723" v="618" actId="478"/>
          <ac:picMkLst>
            <pc:docMk/>
            <pc:sldMk cId="0" sldId="258"/>
            <ac:picMk id="202" creationId="{00000000-0000-0000-0000-000000000000}"/>
          </ac:picMkLst>
        </pc:picChg>
      </pc:sldChg>
      <pc:sldChg chg="addSp delSp modSp mod ord modTransition setBg delAnim modAnim">
        <pc:chgData name="Maldonado, Mitzli" userId="7605d4ee-eee3-4411-b1d3-c24308e586ba" providerId="ADAL" clId="{56B8B3AE-AD7E-4891-8C41-CA7A1E592CD9}" dt="2021-07-29T00:21:52.138" v="2398"/>
        <pc:sldMkLst>
          <pc:docMk/>
          <pc:sldMk cId="0" sldId="259"/>
        </pc:sldMkLst>
        <pc:spChg chg="add mod">
          <ac:chgData name="Maldonado, Mitzli" userId="7605d4ee-eee3-4411-b1d3-c24308e586ba" providerId="ADAL" clId="{56B8B3AE-AD7E-4891-8C41-CA7A1E592CD9}" dt="2021-07-29T00:19:15.519" v="2382" actId="20577"/>
          <ac:spMkLst>
            <pc:docMk/>
            <pc:sldMk cId="0" sldId="259"/>
            <ac:spMk id="3" creationId="{A2534408-FD23-49B8-8E35-4FD29F792129}"/>
          </ac:spMkLst>
        </pc:spChg>
        <pc:spChg chg="mod">
          <ac:chgData name="Maldonado, Mitzli" userId="7605d4ee-eee3-4411-b1d3-c24308e586ba" providerId="ADAL" clId="{56B8B3AE-AD7E-4891-8C41-CA7A1E592CD9}" dt="2021-07-28T23:38:18.382" v="111" actId="1076"/>
          <ac:spMkLst>
            <pc:docMk/>
            <pc:sldMk cId="0" sldId="259"/>
            <ac:spMk id="208" creationId="{00000000-0000-0000-0000-000000000000}"/>
          </ac:spMkLst>
        </pc:spChg>
        <pc:spChg chg="del">
          <ac:chgData name="Maldonado, Mitzli" userId="7605d4ee-eee3-4411-b1d3-c24308e586ba" providerId="ADAL" clId="{56B8B3AE-AD7E-4891-8C41-CA7A1E592CD9}" dt="2021-07-28T23:34:46.198" v="9" actId="478"/>
          <ac:spMkLst>
            <pc:docMk/>
            <pc:sldMk cId="0" sldId="259"/>
            <ac:spMk id="212" creationId="{00000000-0000-0000-0000-000000000000}"/>
          </ac:spMkLst>
        </pc:spChg>
        <pc:grpChg chg="del">
          <ac:chgData name="Maldonado, Mitzli" userId="7605d4ee-eee3-4411-b1d3-c24308e586ba" providerId="ADAL" clId="{56B8B3AE-AD7E-4891-8C41-CA7A1E592CD9}" dt="2021-07-28T23:36:12.882" v="63" actId="478"/>
          <ac:grpSpMkLst>
            <pc:docMk/>
            <pc:sldMk cId="0" sldId="259"/>
            <ac:grpSpMk id="220" creationId="{00000000-0000-0000-0000-000000000000}"/>
          </ac:grpSpMkLst>
        </pc:grpChg>
        <pc:picChg chg="del mod">
          <ac:chgData name="Maldonado, Mitzli" userId="7605d4ee-eee3-4411-b1d3-c24308e586ba" providerId="ADAL" clId="{56B8B3AE-AD7E-4891-8C41-CA7A1E592CD9}" dt="2021-07-28T23:36:48.092" v="72" actId="478"/>
          <ac:picMkLst>
            <pc:docMk/>
            <pc:sldMk cId="0" sldId="259"/>
            <ac:picMk id="205" creationId="{00000000-0000-0000-0000-000000000000}"/>
          </ac:picMkLst>
        </pc:picChg>
        <pc:picChg chg="del">
          <ac:chgData name="Maldonado, Mitzli" userId="7605d4ee-eee3-4411-b1d3-c24308e586ba" providerId="ADAL" clId="{56B8B3AE-AD7E-4891-8C41-CA7A1E592CD9}" dt="2021-07-28T23:36:21.933" v="68" actId="478"/>
          <ac:picMkLst>
            <pc:docMk/>
            <pc:sldMk cId="0" sldId="259"/>
            <ac:picMk id="206" creationId="{00000000-0000-0000-0000-000000000000}"/>
          </ac:picMkLst>
        </pc:picChg>
        <pc:picChg chg="add del mod">
          <ac:chgData name="Maldonado, Mitzli" userId="7605d4ee-eee3-4411-b1d3-c24308e586ba" providerId="ADAL" clId="{56B8B3AE-AD7E-4891-8C41-CA7A1E592CD9}" dt="2021-07-28T23:37:42.212" v="84" actId="478"/>
          <ac:picMkLst>
            <pc:docMk/>
            <pc:sldMk cId="0" sldId="259"/>
            <ac:picMk id="207" creationId="{00000000-0000-0000-0000-000000000000}"/>
          </ac:picMkLst>
        </pc:picChg>
        <pc:picChg chg="del">
          <ac:chgData name="Maldonado, Mitzli" userId="7605d4ee-eee3-4411-b1d3-c24308e586ba" providerId="ADAL" clId="{56B8B3AE-AD7E-4891-8C41-CA7A1E592CD9}" dt="2021-07-28T23:34:44.294" v="8" actId="478"/>
          <ac:picMkLst>
            <pc:docMk/>
            <pc:sldMk cId="0" sldId="259"/>
            <ac:picMk id="210" creationId="{00000000-0000-0000-0000-000000000000}"/>
          </ac:picMkLst>
        </pc:picChg>
        <pc:picChg chg="del">
          <ac:chgData name="Maldonado, Mitzli" userId="7605d4ee-eee3-4411-b1d3-c24308e586ba" providerId="ADAL" clId="{56B8B3AE-AD7E-4891-8C41-CA7A1E592CD9}" dt="2021-07-28T23:35:00.283" v="40" actId="478"/>
          <ac:picMkLst>
            <pc:docMk/>
            <pc:sldMk cId="0" sldId="259"/>
            <ac:picMk id="221" creationId="{00000000-0000-0000-0000-000000000000}"/>
          </ac:picMkLst>
        </pc:picChg>
        <pc:picChg chg="add mod">
          <ac:chgData name="Maldonado, Mitzli" userId="7605d4ee-eee3-4411-b1d3-c24308e586ba" providerId="ADAL" clId="{56B8B3AE-AD7E-4891-8C41-CA7A1E592CD9}" dt="2021-07-29T00:19:13.133" v="2381" actId="14100"/>
          <ac:picMkLst>
            <pc:docMk/>
            <pc:sldMk cId="0" sldId="259"/>
            <ac:picMk id="1026" creationId="{093E68DF-6E59-4038-8B42-09296BB85A9F}"/>
          </ac:picMkLst>
        </pc:picChg>
      </pc:sldChg>
      <pc:sldChg chg="add del">
        <pc:chgData name="Maldonado, Mitzli" userId="7605d4ee-eee3-4411-b1d3-c24308e586ba" providerId="ADAL" clId="{56B8B3AE-AD7E-4891-8C41-CA7A1E592CD9}" dt="2021-07-28T23:59:59.686" v="741" actId="47"/>
        <pc:sldMkLst>
          <pc:docMk/>
          <pc:sldMk cId="0" sldId="260"/>
        </pc:sldMkLst>
      </pc:sldChg>
      <pc:sldChg chg="del">
        <pc:chgData name="Maldonado, Mitzli" userId="7605d4ee-eee3-4411-b1d3-c24308e586ba" providerId="ADAL" clId="{56B8B3AE-AD7E-4891-8C41-CA7A1E592CD9}" dt="2021-07-28T23:33:56.318" v="4" actId="47"/>
        <pc:sldMkLst>
          <pc:docMk/>
          <pc:sldMk cId="0" sldId="261"/>
        </pc:sldMkLst>
      </pc:sldChg>
      <pc:sldChg chg="del">
        <pc:chgData name="Maldonado, Mitzli" userId="7605d4ee-eee3-4411-b1d3-c24308e586ba" providerId="ADAL" clId="{56B8B3AE-AD7E-4891-8C41-CA7A1E592CD9}" dt="2021-07-28T23:33:56.783" v="5" actId="47"/>
        <pc:sldMkLst>
          <pc:docMk/>
          <pc:sldMk cId="0" sldId="262"/>
        </pc:sldMkLst>
      </pc:sldChg>
      <pc:sldChg chg="del">
        <pc:chgData name="Maldonado, Mitzli" userId="7605d4ee-eee3-4411-b1d3-c24308e586ba" providerId="ADAL" clId="{56B8B3AE-AD7E-4891-8C41-CA7A1E592CD9}" dt="2021-07-28T23:38:25.763" v="112" actId="47"/>
        <pc:sldMkLst>
          <pc:docMk/>
          <pc:sldMk cId="0" sldId="263"/>
        </pc:sldMkLst>
      </pc:sldChg>
      <pc:sldChg chg="del">
        <pc:chgData name="Maldonado, Mitzli" userId="7605d4ee-eee3-4411-b1d3-c24308e586ba" providerId="ADAL" clId="{56B8B3AE-AD7E-4891-8C41-CA7A1E592CD9}" dt="2021-07-28T23:33:41.403" v="0" actId="47"/>
        <pc:sldMkLst>
          <pc:docMk/>
          <pc:sldMk cId="0" sldId="264"/>
        </pc:sldMkLst>
      </pc:sldChg>
      <pc:sldChg chg="addSp delSp modSp add mod modTransition modAnim">
        <pc:chgData name="Maldonado, Mitzli" userId="7605d4ee-eee3-4411-b1d3-c24308e586ba" providerId="ADAL" clId="{56B8B3AE-AD7E-4891-8C41-CA7A1E592CD9}" dt="2021-07-29T00:23:02.988" v="2449"/>
        <pc:sldMkLst>
          <pc:docMk/>
          <pc:sldMk cId="3409722884" sldId="266"/>
        </pc:sldMkLst>
        <pc:spChg chg="mod">
          <ac:chgData name="Maldonado, Mitzli" userId="7605d4ee-eee3-4411-b1d3-c24308e586ba" providerId="ADAL" clId="{56B8B3AE-AD7E-4891-8C41-CA7A1E592CD9}" dt="2021-07-28T23:59:30.445" v="722" actId="404"/>
          <ac:spMkLst>
            <pc:docMk/>
            <pc:sldMk cId="3409722884" sldId="266"/>
            <ac:spMk id="7" creationId="{FBDE6F6E-EE9A-47E1-9AE3-21A9518F7259}"/>
          </ac:spMkLst>
        </pc:spChg>
        <pc:spChg chg="mod">
          <ac:chgData name="Maldonado, Mitzli" userId="7605d4ee-eee3-4411-b1d3-c24308e586ba" providerId="ADAL" clId="{56B8B3AE-AD7E-4891-8C41-CA7A1E592CD9}" dt="2021-07-28T23:59:32.925" v="727" actId="404"/>
          <ac:spMkLst>
            <pc:docMk/>
            <pc:sldMk cId="3409722884" sldId="266"/>
            <ac:spMk id="43" creationId="{EE54F354-AE30-42E8-A244-F901ECC4CA1E}"/>
          </ac:spMkLst>
        </pc:spChg>
        <pc:picChg chg="mod">
          <ac:chgData name="Maldonado, Mitzli" userId="7605d4ee-eee3-4411-b1d3-c24308e586ba" providerId="ADAL" clId="{56B8B3AE-AD7E-4891-8C41-CA7A1E592CD9}" dt="2021-07-28T23:59:47.585" v="736" actId="1035"/>
          <ac:picMkLst>
            <pc:docMk/>
            <pc:sldMk cId="3409722884" sldId="266"/>
            <ac:picMk id="2" creationId="{3DB1DACE-DD81-4A4B-8BD6-20272DAE640F}"/>
          </ac:picMkLst>
        </pc:picChg>
        <pc:picChg chg="add mod">
          <ac:chgData name="Maldonado, Mitzli" userId="7605d4ee-eee3-4411-b1d3-c24308e586ba" providerId="ADAL" clId="{56B8B3AE-AD7E-4891-8C41-CA7A1E592CD9}" dt="2021-07-29T00:13:51.496" v="1828" actId="207"/>
          <ac:picMkLst>
            <pc:docMk/>
            <pc:sldMk cId="3409722884" sldId="266"/>
            <ac:picMk id="4" creationId="{30AAA7A9-DA00-42E2-AC96-A42506DBF924}"/>
          </ac:picMkLst>
        </pc:picChg>
        <pc:picChg chg="mod">
          <ac:chgData name="Maldonado, Mitzli" userId="7605d4ee-eee3-4411-b1d3-c24308e586ba" providerId="ADAL" clId="{56B8B3AE-AD7E-4891-8C41-CA7A1E592CD9}" dt="2021-07-28T23:59:45.885" v="735" actId="1038"/>
          <ac:picMkLst>
            <pc:docMk/>
            <pc:sldMk cId="3409722884" sldId="266"/>
            <ac:picMk id="180" creationId="{00000000-0000-0000-0000-000000000000}"/>
          </ac:picMkLst>
        </pc:picChg>
        <pc:picChg chg="add mod">
          <ac:chgData name="Maldonado, Mitzli" userId="7605d4ee-eee3-4411-b1d3-c24308e586ba" providerId="ADAL" clId="{56B8B3AE-AD7E-4891-8C41-CA7A1E592CD9}" dt="2021-07-29T00:06:40.517" v="1064" actId="1076"/>
          <ac:picMkLst>
            <pc:docMk/>
            <pc:sldMk cId="3409722884" sldId="266"/>
            <ac:picMk id="2050" creationId="{65EA859C-4E8D-4C5C-868E-2BFE1E4E5477}"/>
          </ac:picMkLst>
        </pc:picChg>
        <pc:picChg chg="add del mod">
          <ac:chgData name="Maldonado, Mitzli" userId="7605d4ee-eee3-4411-b1d3-c24308e586ba" providerId="ADAL" clId="{56B8B3AE-AD7E-4891-8C41-CA7A1E592CD9}" dt="2021-07-29T00:06:07.196" v="1030" actId="478"/>
          <ac:picMkLst>
            <pc:docMk/>
            <pc:sldMk cId="3409722884" sldId="266"/>
            <ac:picMk id="2052" creationId="{A5A07938-B9B2-410B-8C6E-C83203CB49A2}"/>
          </ac:picMkLst>
        </pc:picChg>
      </pc:sldChg>
      <pc:sldChg chg="modSp add del mod">
        <pc:chgData name="Maldonado, Mitzli" userId="7605d4ee-eee3-4411-b1d3-c24308e586ba" providerId="ADAL" clId="{56B8B3AE-AD7E-4891-8C41-CA7A1E592CD9}" dt="2021-07-28T23:58:29.359" v="697" actId="47"/>
        <pc:sldMkLst>
          <pc:docMk/>
          <pc:sldMk cId="3119919621" sldId="267"/>
        </pc:sldMkLst>
        <pc:spChg chg="mod">
          <ac:chgData name="Maldonado, Mitzli" userId="7605d4ee-eee3-4411-b1d3-c24308e586ba" providerId="ADAL" clId="{56B8B3AE-AD7E-4891-8C41-CA7A1E592CD9}" dt="2021-07-28T23:50:22.713" v="674" actId="20577"/>
          <ac:spMkLst>
            <pc:docMk/>
            <pc:sldMk cId="3119919621" sldId="267"/>
            <ac:spMk id="51" creationId="{B7C4BB64-CD96-4AEC-883E-531AA83BCE2C}"/>
          </ac:spMkLst>
        </pc:spChg>
      </pc:sldChg>
      <pc:sldChg chg="addSp delSp modSp add mod modTransition modAnim">
        <pc:chgData name="Maldonado, Mitzli" userId="7605d4ee-eee3-4411-b1d3-c24308e586ba" providerId="ADAL" clId="{56B8B3AE-AD7E-4891-8C41-CA7A1E592CD9}" dt="2021-07-29T00:25:28.131" v="2462"/>
        <pc:sldMkLst>
          <pc:docMk/>
          <pc:sldMk cId="4196072768" sldId="267"/>
        </pc:sldMkLst>
        <pc:spChg chg="mod">
          <ac:chgData name="Maldonado, Mitzli" userId="7605d4ee-eee3-4411-b1d3-c24308e586ba" providerId="ADAL" clId="{56B8B3AE-AD7E-4891-8C41-CA7A1E592CD9}" dt="2021-07-29T00:03:05.656" v="1019" actId="20577"/>
          <ac:spMkLst>
            <pc:docMk/>
            <pc:sldMk cId="4196072768" sldId="267"/>
            <ac:spMk id="7" creationId="{FBDE6F6E-EE9A-47E1-9AE3-21A9518F7259}"/>
          </ac:spMkLst>
        </pc:spChg>
        <pc:spChg chg="mod">
          <ac:chgData name="Maldonado, Mitzli" userId="7605d4ee-eee3-4411-b1d3-c24308e586ba" providerId="ADAL" clId="{56B8B3AE-AD7E-4891-8C41-CA7A1E592CD9}" dt="2021-07-29T00:03:09.068" v="1020" actId="1076"/>
          <ac:spMkLst>
            <pc:docMk/>
            <pc:sldMk cId="4196072768" sldId="267"/>
            <ac:spMk id="43" creationId="{EE54F354-AE30-42E8-A244-F901ECC4CA1E}"/>
          </ac:spMkLst>
        </pc:spChg>
        <pc:picChg chg="add mod modCrop">
          <ac:chgData name="Maldonado, Mitzli" userId="7605d4ee-eee3-4411-b1d3-c24308e586ba" providerId="ADAL" clId="{56B8B3AE-AD7E-4891-8C41-CA7A1E592CD9}" dt="2021-07-29T00:03:24.919" v="1027" actId="1036"/>
          <ac:picMkLst>
            <pc:docMk/>
            <pc:sldMk cId="4196072768" sldId="267"/>
            <ac:picMk id="4" creationId="{49669600-C1D3-4837-A66F-34E65685BF68}"/>
          </ac:picMkLst>
        </pc:picChg>
        <pc:picChg chg="mod">
          <ac:chgData name="Maldonado, Mitzli" userId="7605d4ee-eee3-4411-b1d3-c24308e586ba" providerId="ADAL" clId="{56B8B3AE-AD7E-4891-8C41-CA7A1E592CD9}" dt="2021-07-29T00:03:09.524" v="1021" actId="1076"/>
          <ac:picMkLst>
            <pc:docMk/>
            <pc:sldMk cId="4196072768" sldId="267"/>
            <ac:picMk id="180" creationId="{00000000-0000-0000-0000-000000000000}"/>
          </ac:picMkLst>
        </pc:picChg>
        <pc:picChg chg="del">
          <ac:chgData name="Maldonado, Mitzli" userId="7605d4ee-eee3-4411-b1d3-c24308e586ba" providerId="ADAL" clId="{56B8B3AE-AD7E-4891-8C41-CA7A1E592CD9}" dt="2021-07-29T00:00:41.065" v="797" actId="478"/>
          <ac:picMkLst>
            <pc:docMk/>
            <pc:sldMk cId="4196072768" sldId="267"/>
            <ac:picMk id="2050" creationId="{65EA859C-4E8D-4C5C-868E-2BFE1E4E5477}"/>
          </ac:picMkLst>
        </pc:picChg>
        <pc:picChg chg="del">
          <ac:chgData name="Maldonado, Mitzli" userId="7605d4ee-eee3-4411-b1d3-c24308e586ba" providerId="ADAL" clId="{56B8B3AE-AD7E-4891-8C41-CA7A1E592CD9}" dt="2021-07-29T00:00:41.549" v="798" actId="478"/>
          <ac:picMkLst>
            <pc:docMk/>
            <pc:sldMk cId="4196072768" sldId="267"/>
            <ac:picMk id="2052" creationId="{A5A07938-B9B2-410B-8C6E-C83203CB49A2}"/>
          </ac:picMkLst>
        </pc:picChg>
      </pc:sldChg>
      <pc:sldChg chg="addSp delSp modSp add mod modTransition modAnim">
        <pc:chgData name="Maldonado, Mitzli" userId="7605d4ee-eee3-4411-b1d3-c24308e586ba" providerId="ADAL" clId="{56B8B3AE-AD7E-4891-8C41-CA7A1E592CD9}" dt="2021-07-29T00:25:47.091" v="2487"/>
        <pc:sldMkLst>
          <pc:docMk/>
          <pc:sldMk cId="3628577289" sldId="268"/>
        </pc:sldMkLst>
        <pc:spChg chg="mod">
          <ac:chgData name="Maldonado, Mitzli" userId="7605d4ee-eee3-4411-b1d3-c24308e586ba" providerId="ADAL" clId="{56B8B3AE-AD7E-4891-8C41-CA7A1E592CD9}" dt="2021-07-29T00:08:16.237" v="1328" actId="20577"/>
          <ac:spMkLst>
            <pc:docMk/>
            <pc:sldMk cId="3628577289" sldId="268"/>
            <ac:spMk id="7" creationId="{FBDE6F6E-EE9A-47E1-9AE3-21A9518F7259}"/>
          </ac:spMkLst>
        </pc:spChg>
        <pc:spChg chg="mod">
          <ac:chgData name="Maldonado, Mitzli" userId="7605d4ee-eee3-4411-b1d3-c24308e586ba" providerId="ADAL" clId="{56B8B3AE-AD7E-4891-8C41-CA7A1E592CD9}" dt="2021-07-29T00:08:55.546" v="1365" actId="20577"/>
          <ac:spMkLst>
            <pc:docMk/>
            <pc:sldMk cId="3628577289" sldId="268"/>
            <ac:spMk id="43" creationId="{EE54F354-AE30-42E8-A244-F901ECC4CA1E}"/>
          </ac:spMkLst>
        </pc:spChg>
        <pc:picChg chg="del">
          <ac:chgData name="Maldonado, Mitzli" userId="7605d4ee-eee3-4411-b1d3-c24308e586ba" providerId="ADAL" clId="{56B8B3AE-AD7E-4891-8C41-CA7A1E592CD9}" dt="2021-07-29T00:07:14.336" v="1134" actId="478"/>
          <ac:picMkLst>
            <pc:docMk/>
            <pc:sldMk cId="3628577289" sldId="268"/>
            <ac:picMk id="4" creationId="{49669600-C1D3-4837-A66F-34E65685BF68}"/>
          </ac:picMkLst>
        </pc:picChg>
        <pc:picChg chg="add mod">
          <ac:chgData name="Maldonado, Mitzli" userId="7605d4ee-eee3-4411-b1d3-c24308e586ba" providerId="ADAL" clId="{56B8B3AE-AD7E-4891-8C41-CA7A1E592CD9}" dt="2021-07-29T00:10:09.047" v="1409" actId="1076"/>
          <ac:picMkLst>
            <pc:docMk/>
            <pc:sldMk cId="3628577289" sldId="268"/>
            <ac:picMk id="5" creationId="{AE020F20-05AE-44A0-9D26-35BF9252E20A}"/>
          </ac:picMkLst>
        </pc:picChg>
        <pc:picChg chg="mod">
          <ac:chgData name="Maldonado, Mitzli" userId="7605d4ee-eee3-4411-b1d3-c24308e586ba" providerId="ADAL" clId="{56B8B3AE-AD7E-4891-8C41-CA7A1E592CD9}" dt="2021-07-29T00:10:10.816" v="1411" actId="1036"/>
          <ac:picMkLst>
            <pc:docMk/>
            <pc:sldMk cId="3628577289" sldId="268"/>
            <ac:picMk id="180" creationId="{00000000-0000-0000-0000-000000000000}"/>
          </ac:picMkLst>
        </pc:picChg>
      </pc:sldChg>
      <pc:sldChg chg="addSp delSp modSp add mod modTransition modAnim">
        <pc:chgData name="Maldonado, Mitzli" userId="7605d4ee-eee3-4411-b1d3-c24308e586ba" providerId="ADAL" clId="{56B8B3AE-AD7E-4891-8C41-CA7A1E592CD9}" dt="2021-07-29T00:25:59.328" v="2498"/>
        <pc:sldMkLst>
          <pc:docMk/>
          <pc:sldMk cId="3238982826" sldId="269"/>
        </pc:sldMkLst>
        <pc:spChg chg="mod">
          <ac:chgData name="Maldonado, Mitzli" userId="7605d4ee-eee3-4411-b1d3-c24308e586ba" providerId="ADAL" clId="{56B8B3AE-AD7E-4891-8C41-CA7A1E592CD9}" dt="2021-07-29T00:10:48.987" v="1461" actId="20577"/>
          <ac:spMkLst>
            <pc:docMk/>
            <pc:sldMk cId="3238982826" sldId="269"/>
            <ac:spMk id="7" creationId="{FBDE6F6E-EE9A-47E1-9AE3-21A9518F7259}"/>
          </ac:spMkLst>
        </pc:spChg>
        <pc:spChg chg="mod">
          <ac:chgData name="Maldonado, Mitzli" userId="7605d4ee-eee3-4411-b1d3-c24308e586ba" providerId="ADAL" clId="{56B8B3AE-AD7E-4891-8C41-CA7A1E592CD9}" dt="2021-07-29T00:12:30.871" v="1795" actId="313"/>
          <ac:spMkLst>
            <pc:docMk/>
            <pc:sldMk cId="3238982826" sldId="269"/>
            <ac:spMk id="43" creationId="{EE54F354-AE30-42E8-A244-F901ECC4CA1E}"/>
          </ac:spMkLst>
        </pc:spChg>
        <pc:picChg chg="add mod">
          <ac:chgData name="Maldonado, Mitzli" userId="7605d4ee-eee3-4411-b1d3-c24308e586ba" providerId="ADAL" clId="{56B8B3AE-AD7E-4891-8C41-CA7A1E592CD9}" dt="2021-07-29T00:13:29.449" v="1827" actId="14100"/>
          <ac:picMkLst>
            <pc:docMk/>
            <pc:sldMk cId="3238982826" sldId="269"/>
            <ac:picMk id="4" creationId="{C90EA83C-6DDF-4337-B01B-DFD3C09A300C}"/>
          </ac:picMkLst>
        </pc:picChg>
        <pc:picChg chg="del mod">
          <ac:chgData name="Maldonado, Mitzli" userId="7605d4ee-eee3-4411-b1d3-c24308e586ba" providerId="ADAL" clId="{56B8B3AE-AD7E-4891-8C41-CA7A1E592CD9}" dt="2021-07-29T00:12:15.566" v="1794" actId="478"/>
          <ac:picMkLst>
            <pc:docMk/>
            <pc:sldMk cId="3238982826" sldId="269"/>
            <ac:picMk id="5" creationId="{AE020F20-05AE-44A0-9D26-35BF9252E20A}"/>
          </ac:picMkLst>
        </pc:picChg>
      </pc:sldChg>
      <pc:sldChg chg="addSp delSp modSp add mod modTransition modAnim">
        <pc:chgData name="Maldonado, Mitzli" userId="7605d4ee-eee3-4411-b1d3-c24308e586ba" providerId="ADAL" clId="{56B8B3AE-AD7E-4891-8C41-CA7A1E592CD9}" dt="2021-07-29T00:26:39.389" v="2517"/>
        <pc:sldMkLst>
          <pc:docMk/>
          <pc:sldMk cId="250833635" sldId="270"/>
        </pc:sldMkLst>
        <pc:spChg chg="mod">
          <ac:chgData name="Maldonado, Mitzli" userId="7605d4ee-eee3-4411-b1d3-c24308e586ba" providerId="ADAL" clId="{56B8B3AE-AD7E-4891-8C41-CA7A1E592CD9}" dt="2021-07-29T00:15:57.477" v="2038" actId="20577"/>
          <ac:spMkLst>
            <pc:docMk/>
            <pc:sldMk cId="250833635" sldId="270"/>
            <ac:spMk id="7" creationId="{FBDE6F6E-EE9A-47E1-9AE3-21A9518F7259}"/>
          </ac:spMkLst>
        </pc:spChg>
        <pc:spChg chg="mod">
          <ac:chgData name="Maldonado, Mitzli" userId="7605d4ee-eee3-4411-b1d3-c24308e586ba" providerId="ADAL" clId="{56B8B3AE-AD7E-4891-8C41-CA7A1E592CD9}" dt="2021-07-29T00:17:49.127" v="2262" actId="1076"/>
          <ac:spMkLst>
            <pc:docMk/>
            <pc:sldMk cId="250833635" sldId="270"/>
            <ac:spMk id="43" creationId="{EE54F354-AE30-42E8-A244-F901ECC4CA1E}"/>
          </ac:spMkLst>
        </pc:spChg>
        <pc:picChg chg="del">
          <ac:chgData name="Maldonado, Mitzli" userId="7605d4ee-eee3-4411-b1d3-c24308e586ba" providerId="ADAL" clId="{56B8B3AE-AD7E-4891-8C41-CA7A1E592CD9}" dt="2021-07-29T00:17:04.881" v="2249" actId="478"/>
          <ac:picMkLst>
            <pc:docMk/>
            <pc:sldMk cId="250833635" sldId="270"/>
            <ac:picMk id="4" creationId="{C90EA83C-6DDF-4337-B01B-DFD3C09A300C}"/>
          </ac:picMkLst>
        </pc:picChg>
        <pc:picChg chg="add mod">
          <ac:chgData name="Maldonado, Mitzli" userId="7605d4ee-eee3-4411-b1d3-c24308e586ba" providerId="ADAL" clId="{56B8B3AE-AD7E-4891-8C41-CA7A1E592CD9}" dt="2021-07-29T00:26:18.164" v="2513" actId="1076"/>
          <ac:picMkLst>
            <pc:docMk/>
            <pc:sldMk cId="250833635" sldId="270"/>
            <ac:picMk id="5" creationId="{18C64C08-BAC2-4ED3-9046-D3BD76D2EF2F}"/>
          </ac:picMkLst>
        </pc:picChg>
        <pc:picChg chg="add del mod">
          <ac:chgData name="Maldonado, Mitzli" userId="7605d4ee-eee3-4411-b1d3-c24308e586ba" providerId="ADAL" clId="{56B8B3AE-AD7E-4891-8C41-CA7A1E592CD9}" dt="2021-07-29T00:17:35.127" v="2252" actId="478"/>
          <ac:picMkLst>
            <pc:docMk/>
            <pc:sldMk cId="250833635" sldId="270"/>
            <ac:picMk id="8" creationId="{F448EDC8-93DE-4E1B-97C3-8635ABCF60A8}"/>
          </ac:picMkLst>
        </pc:picChg>
        <pc:picChg chg="mod">
          <ac:chgData name="Maldonado, Mitzli" userId="7605d4ee-eee3-4411-b1d3-c24308e586ba" providerId="ADAL" clId="{56B8B3AE-AD7E-4891-8C41-CA7A1E592CD9}" dt="2021-07-29T00:17:41.999" v="2259" actId="1076"/>
          <ac:picMkLst>
            <pc:docMk/>
            <pc:sldMk cId="250833635" sldId="270"/>
            <ac:picMk id="202" creationId="{00000000-0000-0000-0000-000000000000}"/>
          </ac:picMkLst>
        </pc:picChg>
      </pc:sldChg>
    </pc:docChg>
  </pc:docChgLst>
  <pc:docChgLst>
    <pc:chgData name="Maldonado, Mitzli" userId="7605d4ee-eee3-4411-b1d3-c24308e586ba" providerId="ADAL" clId="{BE3DF187-EA42-4A6D-BBA4-2C3F8566C331}"/>
    <pc:docChg chg="modSld">
      <pc:chgData name="Maldonado, Mitzli" userId="7605d4ee-eee3-4411-b1d3-c24308e586ba" providerId="ADAL" clId="{BE3DF187-EA42-4A6D-BBA4-2C3F8566C331}" dt="2021-07-20T22:39:35.804" v="20"/>
      <pc:docMkLst>
        <pc:docMk/>
      </pc:docMkLst>
      <pc:sldChg chg="addSp modSp modAnim">
        <pc:chgData name="Maldonado, Mitzli" userId="7605d4ee-eee3-4411-b1d3-c24308e586ba" providerId="ADAL" clId="{BE3DF187-EA42-4A6D-BBA4-2C3F8566C331}" dt="2021-07-20T22:39:35.804" v="20"/>
        <pc:sldMkLst>
          <pc:docMk/>
          <pc:sldMk cId="0" sldId="258"/>
        </pc:sldMkLst>
        <pc:spChg chg="mod">
          <ac:chgData name="Maldonado, Mitzli" userId="7605d4ee-eee3-4411-b1d3-c24308e586ba" providerId="ADAL" clId="{BE3DF187-EA42-4A6D-BBA4-2C3F8566C331}" dt="2021-07-20T22:39:32.573" v="19" actId="164"/>
          <ac:spMkLst>
            <pc:docMk/>
            <pc:sldMk cId="0" sldId="258"/>
            <ac:spMk id="11" creationId="{A9DEED9C-4452-467E-B5BC-45121655DA3F}"/>
          </ac:spMkLst>
        </pc:spChg>
        <pc:spChg chg="mod">
          <ac:chgData name="Maldonado, Mitzli" userId="7605d4ee-eee3-4411-b1d3-c24308e586ba" providerId="ADAL" clId="{BE3DF187-EA42-4A6D-BBA4-2C3F8566C331}" dt="2021-07-20T22:39:32.573" v="19" actId="164"/>
          <ac:spMkLst>
            <pc:docMk/>
            <pc:sldMk cId="0" sldId="258"/>
            <ac:spMk id="12" creationId="{A43F95A9-F5C7-44CD-A708-2758800D9514}"/>
          </ac:spMkLst>
        </pc:spChg>
        <pc:spChg chg="mod">
          <ac:chgData name="Maldonado, Mitzli" userId="7605d4ee-eee3-4411-b1d3-c24308e586ba" providerId="ADAL" clId="{BE3DF187-EA42-4A6D-BBA4-2C3F8566C331}" dt="2021-07-20T22:39:30.404" v="18" actId="164"/>
          <ac:spMkLst>
            <pc:docMk/>
            <pc:sldMk cId="0" sldId="258"/>
            <ac:spMk id="35" creationId="{7D9B201D-ECBA-4135-AD96-683BC598B315}"/>
          </ac:spMkLst>
        </pc:spChg>
        <pc:spChg chg="mod">
          <ac:chgData name="Maldonado, Mitzli" userId="7605d4ee-eee3-4411-b1d3-c24308e586ba" providerId="ADAL" clId="{BE3DF187-EA42-4A6D-BBA4-2C3F8566C331}" dt="2021-07-20T22:39:30.404" v="18" actId="164"/>
          <ac:spMkLst>
            <pc:docMk/>
            <pc:sldMk cId="0" sldId="258"/>
            <ac:spMk id="38" creationId="{16F65748-A59F-4C76-83A1-2478D101072F}"/>
          </ac:spMkLst>
        </pc:spChg>
        <pc:grpChg chg="add mod">
          <ac:chgData name="Maldonado, Mitzli" userId="7605d4ee-eee3-4411-b1d3-c24308e586ba" providerId="ADAL" clId="{BE3DF187-EA42-4A6D-BBA4-2C3F8566C331}" dt="2021-07-20T22:39:30.404" v="18" actId="164"/>
          <ac:grpSpMkLst>
            <pc:docMk/>
            <pc:sldMk cId="0" sldId="258"/>
            <ac:grpSpMk id="7" creationId="{527E73C8-60F9-423A-8821-D261B151E450}"/>
          </ac:grpSpMkLst>
        </pc:grpChg>
        <pc:grpChg chg="add mod">
          <ac:chgData name="Maldonado, Mitzli" userId="7605d4ee-eee3-4411-b1d3-c24308e586ba" providerId="ADAL" clId="{BE3DF187-EA42-4A6D-BBA4-2C3F8566C331}" dt="2021-07-20T22:39:32.573" v="19" actId="164"/>
          <ac:grpSpMkLst>
            <pc:docMk/>
            <pc:sldMk cId="0" sldId="258"/>
            <ac:grpSpMk id="8" creationId="{CA1242A3-8A22-4ED9-9D1E-8C52D8BC83B4}"/>
          </ac:grpSpMkLst>
        </pc:grpChg>
        <pc:grpChg chg="mod">
          <ac:chgData name="Maldonado, Mitzli" userId="7605d4ee-eee3-4411-b1d3-c24308e586ba" providerId="ADAL" clId="{BE3DF187-EA42-4A6D-BBA4-2C3F8566C331}" dt="2021-07-20T22:39:32.573" v="19" actId="164"/>
          <ac:grpSpMkLst>
            <pc:docMk/>
            <pc:sldMk cId="0" sldId="258"/>
            <ac:grpSpMk id="32" creationId="{843C1192-9817-476F-A4DD-324FCDB102C0}"/>
          </ac:grpSpMkLst>
        </pc:grpChg>
        <pc:grpChg chg="mod">
          <ac:chgData name="Maldonado, Mitzli" userId="7605d4ee-eee3-4411-b1d3-c24308e586ba" providerId="ADAL" clId="{BE3DF187-EA42-4A6D-BBA4-2C3F8566C331}" dt="2021-07-20T22:39:30.404" v="18" actId="164"/>
          <ac:grpSpMkLst>
            <pc:docMk/>
            <pc:sldMk cId="0" sldId="258"/>
            <ac:grpSpMk id="33" creationId="{3CA2B9F7-6F5F-4840-A8A5-48EF6C1955A4}"/>
          </ac:grpSpMkLst>
        </pc:grpChg>
        <pc:picChg chg="mod">
          <ac:chgData name="Maldonado, Mitzli" userId="7605d4ee-eee3-4411-b1d3-c24308e586ba" providerId="ADAL" clId="{BE3DF187-EA42-4A6D-BBA4-2C3F8566C331}" dt="2021-07-20T22:39:30.404" v="18" actId="164"/>
          <ac:picMkLst>
            <pc:docMk/>
            <pc:sldMk cId="0" sldId="258"/>
            <ac:picMk id="37" creationId="{8B7A9086-215A-4871-8D65-91B837D94282}"/>
          </ac:picMkLst>
        </pc:picChg>
      </pc:sldChg>
      <pc:sldChg chg="modSp modAnim">
        <pc:chgData name="Maldonado, Mitzli" userId="7605d4ee-eee3-4411-b1d3-c24308e586ba" providerId="ADAL" clId="{BE3DF187-EA42-4A6D-BBA4-2C3F8566C331}" dt="2021-07-20T22:37:02.034" v="10" actId="20577"/>
        <pc:sldMkLst>
          <pc:docMk/>
          <pc:sldMk cId="0" sldId="263"/>
        </pc:sldMkLst>
        <pc:spChg chg="mod">
          <ac:chgData name="Maldonado, Mitzli" userId="7605d4ee-eee3-4411-b1d3-c24308e586ba" providerId="ADAL" clId="{BE3DF187-EA42-4A6D-BBA4-2C3F8566C331}" dt="2021-07-20T22:37:02.034" v="10" actId="20577"/>
          <ac:spMkLst>
            <pc:docMk/>
            <pc:sldMk cId="0" sldId="263"/>
            <ac:spMk id="306" creationId="{00000000-0000-0000-0000-000000000000}"/>
          </ac:spMkLst>
        </pc:spChg>
      </pc:sldChg>
    </pc:docChg>
  </pc:docChgLst>
  <pc:docChgLst>
    <pc:chgData name="Maldonado, Mitzli" userId="7605d4ee-eee3-4411-b1d3-c24308e586ba" providerId="ADAL" clId="{B1537121-16C3-408C-B81A-71C3F27F7EEB}"/>
    <pc:docChg chg="modSld">
      <pc:chgData name="Maldonado, Mitzli" userId="7605d4ee-eee3-4411-b1d3-c24308e586ba" providerId="ADAL" clId="{B1537121-16C3-408C-B81A-71C3F27F7EEB}" dt="2021-07-29T17:20:55.633" v="1"/>
      <pc:docMkLst>
        <pc:docMk/>
      </pc:docMkLst>
      <pc:sldChg chg="modAnim">
        <pc:chgData name="Maldonado, Mitzli" userId="7605d4ee-eee3-4411-b1d3-c24308e586ba" providerId="ADAL" clId="{B1537121-16C3-408C-B81A-71C3F27F7EEB}" dt="2021-07-29T17:20:55.633" v="1"/>
        <pc:sldMkLst>
          <pc:docMk/>
          <pc:sldMk cId="3628577289" sldId="268"/>
        </pc:sldMkLst>
      </pc:sldChg>
      <pc:sldChg chg="modAnim">
        <pc:chgData name="Maldonado, Mitzli" userId="7605d4ee-eee3-4411-b1d3-c24308e586ba" providerId="ADAL" clId="{B1537121-16C3-408C-B81A-71C3F27F7EEB}" dt="2021-07-29T17:20:31.599" v="0"/>
        <pc:sldMkLst>
          <pc:docMk/>
          <pc:sldMk cId="3238982826" sldId="269"/>
        </pc:sldMkLst>
      </pc:sldChg>
    </pc:docChg>
  </pc:docChgLst>
  <pc:docChgLst>
    <pc:chgData name="Maldonado, Mitzli" userId="7605d4ee-eee3-4411-b1d3-c24308e586ba" providerId="ADAL" clId="{183AC1EC-C876-415D-BBE8-59FB464BA4F8}"/>
    <pc:docChg chg="undo custSel modSld sldOrd">
      <pc:chgData name="Maldonado, Mitzli" userId="7605d4ee-eee3-4411-b1d3-c24308e586ba" providerId="ADAL" clId="{183AC1EC-C876-415D-BBE8-59FB464BA4F8}" dt="2021-07-20T23:15:16.989" v="14" actId="1035"/>
      <pc:docMkLst>
        <pc:docMk/>
      </pc:docMkLst>
      <pc:sldChg chg="modSp mod">
        <pc:chgData name="Maldonado, Mitzli" userId="7605d4ee-eee3-4411-b1d3-c24308e586ba" providerId="ADAL" clId="{183AC1EC-C876-415D-BBE8-59FB464BA4F8}" dt="2021-07-20T23:15:16.989" v="14" actId="1035"/>
        <pc:sldMkLst>
          <pc:docMk/>
          <pc:sldMk cId="0" sldId="256"/>
        </pc:sldMkLst>
        <pc:picChg chg="mod">
          <ac:chgData name="Maldonado, Mitzli" userId="7605d4ee-eee3-4411-b1d3-c24308e586ba" providerId="ADAL" clId="{183AC1EC-C876-415D-BBE8-59FB464BA4F8}" dt="2021-07-20T23:15:16.989" v="14" actId="1035"/>
          <ac:picMkLst>
            <pc:docMk/>
            <pc:sldMk cId="0" sldId="256"/>
            <ac:picMk id="151" creationId="{00000000-0000-0000-0000-000000000000}"/>
          </ac:picMkLst>
        </pc:picChg>
      </pc:sldChg>
      <pc:sldChg chg="modSp mod modAnim">
        <pc:chgData name="Maldonado, Mitzli" userId="7605d4ee-eee3-4411-b1d3-c24308e586ba" providerId="ADAL" clId="{183AC1EC-C876-415D-BBE8-59FB464BA4F8}" dt="2021-07-20T23:05:45.689" v="10" actId="1076"/>
        <pc:sldMkLst>
          <pc:docMk/>
          <pc:sldMk cId="0" sldId="263"/>
        </pc:sldMkLst>
        <pc:picChg chg="mod">
          <ac:chgData name="Maldonado, Mitzli" userId="7605d4ee-eee3-4411-b1d3-c24308e586ba" providerId="ADAL" clId="{183AC1EC-C876-415D-BBE8-59FB464BA4F8}" dt="2021-07-20T23:03:17.345" v="8" actId="1035"/>
          <ac:picMkLst>
            <pc:docMk/>
            <pc:sldMk cId="0" sldId="263"/>
            <ac:picMk id="289" creationId="{00000000-0000-0000-0000-000000000000}"/>
          </ac:picMkLst>
        </pc:picChg>
        <pc:picChg chg="mod">
          <ac:chgData name="Maldonado, Mitzli" userId="7605d4ee-eee3-4411-b1d3-c24308e586ba" providerId="ADAL" clId="{183AC1EC-C876-415D-BBE8-59FB464BA4F8}" dt="2021-07-20T23:05:45.689" v="10" actId="1076"/>
          <ac:picMkLst>
            <pc:docMk/>
            <pc:sldMk cId="0" sldId="263"/>
            <ac:picMk id="293" creationId="{00000000-0000-0000-0000-000000000000}"/>
          </ac:picMkLst>
        </pc:picChg>
      </pc:sldChg>
      <pc:sldChg chg="modSp mod">
        <pc:chgData name="Maldonado, Mitzli" userId="7605d4ee-eee3-4411-b1d3-c24308e586ba" providerId="ADAL" clId="{183AC1EC-C876-415D-BBE8-59FB464BA4F8}" dt="2021-07-20T23:13:10.827" v="13" actId="1035"/>
        <pc:sldMkLst>
          <pc:docMk/>
          <pc:sldMk cId="0" sldId="264"/>
        </pc:sldMkLst>
        <pc:picChg chg="mod">
          <ac:chgData name="Maldonado, Mitzli" userId="7605d4ee-eee3-4411-b1d3-c24308e586ba" providerId="ADAL" clId="{183AC1EC-C876-415D-BBE8-59FB464BA4F8}" dt="2021-07-20T23:13:10.827" v="13" actId="1035"/>
          <ac:picMkLst>
            <pc:docMk/>
            <pc:sldMk cId="0" sldId="264"/>
            <ac:picMk id="48" creationId="{44733929-7013-4EEC-99AE-8C5A6A6A9D17}"/>
          </ac:picMkLst>
        </pc:picChg>
      </pc:sldChg>
      <pc:sldChg chg="ord">
        <pc:chgData name="Maldonado, Mitzli" userId="7605d4ee-eee3-4411-b1d3-c24308e586ba" providerId="ADAL" clId="{183AC1EC-C876-415D-BBE8-59FB464BA4F8}" dt="2021-07-20T23:09:13.550" v="12"/>
        <pc:sldMkLst>
          <pc:docMk/>
          <pc:sldMk cId="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207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del hecho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n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00" y="-19649"/>
            <a:ext cx="24665698" cy="13825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48" y="2255399"/>
            <a:ext cx="9332202" cy="9332202"/>
          </a:xfrm>
          <a:prstGeom prst="rect">
            <a:avLst/>
          </a:prstGeom>
          <a:ln w="254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EF0571-EA8D-4052-B3FE-DF763C2478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1" r="20853" b="25936"/>
          <a:stretch/>
        </p:blipFill>
        <p:spPr>
          <a:xfrm>
            <a:off x="0" y="3664908"/>
            <a:ext cx="5111262" cy="10051092"/>
          </a:xfrm>
          <a:prstGeom prst="rect">
            <a:avLst/>
          </a:prstGeom>
        </p:spPr>
      </p:pic>
      <p:sp>
        <p:nvSpPr>
          <p:cNvPr id="208" name="Retenes"/>
          <p:cNvSpPr txBox="1">
            <a:spLocks noGrp="1"/>
          </p:cNvSpPr>
          <p:nvPr>
            <p:ph type="title"/>
          </p:nvPr>
        </p:nvSpPr>
        <p:spPr>
          <a:xfrm>
            <a:off x="2381250" y="1020622"/>
            <a:ext cx="18192750" cy="14331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pPr algn="ctr"/>
            <a:r>
              <a:rPr lang="es-MX" sz="9600" dirty="0">
                <a:solidFill>
                  <a:srgbClr val="326799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La mentira del </a:t>
            </a:r>
            <a:br>
              <a:rPr lang="es-MX" sz="9600" dirty="0">
                <a:solidFill>
                  <a:srgbClr val="326799"/>
                </a:solidFill>
                <a:latin typeface="72 Black" panose="020B0A04030603020204" pitchFamily="34" charset="0"/>
                <a:cs typeface="72 Black" panose="020B0A04030603020204" pitchFamily="34" charset="0"/>
              </a:rPr>
            </a:br>
            <a:r>
              <a:rPr lang="es-MX" sz="15300" dirty="0">
                <a:solidFill>
                  <a:srgbClr val="326799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multitasking</a:t>
            </a:r>
            <a:endParaRPr sz="9600" dirty="0">
              <a:solidFill>
                <a:srgbClr val="326799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5FAAE5-6DC8-448D-A98B-B40FD1015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  <p:pic>
        <p:nvPicPr>
          <p:cNvPr id="1026" name="Picture 2" descr="Multitasking - Everding + Schulz Steuerberatungsgesellschaft mbH">
            <a:extLst>
              <a:ext uri="{FF2B5EF4-FFF2-40B4-BE49-F238E27FC236}">
                <a16:creationId xmlns:a16="http://schemas.microsoft.com/office/drawing/2014/main" id="{093E68DF-6E59-4038-8B42-09296BB85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"/>
          <a:stretch/>
        </p:blipFill>
        <p:spPr bwMode="auto">
          <a:xfrm>
            <a:off x="5657141" y="3919760"/>
            <a:ext cx="14916859" cy="90342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34408-FD23-49B8-8E35-4FD29F792129}"/>
              </a:ext>
            </a:extLst>
          </p:cNvPr>
          <p:cNvSpPr txBox="1"/>
          <p:nvPr/>
        </p:nvSpPr>
        <p:spPr>
          <a:xfrm>
            <a:off x="495300" y="13044804"/>
            <a:ext cx="231457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8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Referencias: 	</a:t>
            </a:r>
            <a:r>
              <a:rPr kumimoji="0" lang="es-MX" sz="18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National Safety Council – </a:t>
            </a:r>
            <a:r>
              <a:rPr kumimoji="0" lang="es-MX" sz="1800" b="0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</a:t>
            </a:r>
            <a:r>
              <a:rPr kumimoji="0" lang="es-MX" sz="18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s-MX" sz="1800" b="0" i="1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great</a:t>
            </a:r>
            <a:r>
              <a:rPr kumimoji="0" lang="es-MX" sz="1800" b="0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multitasking lie - </a:t>
            </a:r>
            <a:r>
              <a:rPr lang="es-MX" sz="1800" i="1" dirty="0"/>
              <a:t>www.nsc.org/workplace/resources/infographics/the-great-multitasking-lie</a:t>
            </a:r>
            <a:endParaRPr kumimoji="0" lang="es-MX" sz="1800" b="0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800" i="1" dirty="0"/>
              <a:t>	National Safety Council – Mental </a:t>
            </a:r>
            <a:r>
              <a:rPr lang="es-MX" sz="1800" i="1" dirty="0" err="1"/>
              <a:t>distraction</a:t>
            </a:r>
            <a:r>
              <a:rPr lang="es-MX" sz="1800" i="1" dirty="0"/>
              <a:t> </a:t>
            </a:r>
            <a:r>
              <a:rPr lang="es-MX" sz="1800" i="1" dirty="0" err="1"/>
              <a:t>myth</a:t>
            </a:r>
            <a:r>
              <a:rPr lang="es-MX" sz="1800" i="1" dirty="0"/>
              <a:t> búster - www.nsc.org/getmedia/349eb216-694b-448a-b2d6-ec517db1b7e0/mental-distraction-myth-busters.pdf.aspx</a:t>
            </a:r>
            <a:endParaRPr kumimoji="0" lang="es-MX" sz="1800" b="0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48B267DE-46DF-47D6-A7DB-DC4C7BE9F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21" r="20853" b="25936"/>
          <a:stretch/>
        </p:blipFill>
        <p:spPr>
          <a:xfrm>
            <a:off x="0" y="3664908"/>
            <a:ext cx="5111262" cy="10051092"/>
          </a:xfrm>
          <a:prstGeom prst="rect">
            <a:avLst/>
          </a:prstGeom>
        </p:spPr>
      </p:pic>
      <p:pic>
        <p:nvPicPr>
          <p:cNvPr id="179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omendaciones SPP"/>
          <p:cNvSpPr txBox="1">
            <a:spLocks noGrp="1"/>
          </p:cNvSpPr>
          <p:nvPr>
            <p:ph type="title"/>
          </p:nvPr>
        </p:nvSpPr>
        <p:spPr>
          <a:xfrm>
            <a:off x="8722841" y="1756268"/>
            <a:ext cx="9006629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t>Recomendaciones SPP</a:t>
            </a:r>
          </a:p>
        </p:txBody>
      </p:sp>
      <p:sp>
        <p:nvSpPr>
          <p:cNvPr id="51" name="Reglas de descanso adecuado">
            <a:extLst>
              <a:ext uri="{FF2B5EF4-FFF2-40B4-BE49-F238E27FC236}">
                <a16:creationId xmlns:a16="http://schemas.microsoft.com/office/drawing/2014/main" id="{B7C4BB64-CD96-4AEC-883E-531AA83BCE2C}"/>
              </a:ext>
            </a:extLst>
          </p:cNvPr>
          <p:cNvSpPr txBox="1">
            <a:spLocks/>
          </p:cNvSpPr>
          <p:nvPr/>
        </p:nvSpPr>
        <p:spPr>
          <a:xfrm>
            <a:off x="6080148" y="1017048"/>
            <a:ext cx="12749442" cy="1371600"/>
          </a:xfrm>
          <a:prstGeom prst="roundRect">
            <a:avLst>
              <a:gd name="adj" fmla="val 27778"/>
            </a:avLst>
          </a:prstGeom>
          <a:solidFill>
            <a:srgbClr val="0B3E8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 u="none" strike="noStrike" cap="none" spc="-14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dirty="0" err="1">
                <a:solidFill>
                  <a:schemeClr val="bg1"/>
                </a:solidFill>
              </a:rPr>
              <a:t>Tipos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distracciones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BF69F6-749A-4C91-8007-F4B55BB9F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17" b="14525"/>
          <a:stretch/>
        </p:blipFill>
        <p:spPr>
          <a:xfrm>
            <a:off x="2938741" y="3189432"/>
            <a:ext cx="6319560" cy="103845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6673490-507D-4A08-BA26-9078AEC47D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7" r="33330" b="14524"/>
          <a:stretch/>
        </p:blipFill>
        <p:spPr>
          <a:xfrm>
            <a:off x="9425786" y="3189431"/>
            <a:ext cx="6319560" cy="1038452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81319B-0058-46CE-AFDC-A0131B0969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5" r="-238" b="14524"/>
          <a:stretch/>
        </p:blipFill>
        <p:spPr>
          <a:xfrm>
            <a:off x="15912831" y="3189431"/>
            <a:ext cx="6319560" cy="1038452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AC42AD8-85B7-47E1-9623-98128AF18C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1" t="29332" r="35408" b="24243"/>
          <a:stretch/>
        </p:blipFill>
        <p:spPr>
          <a:xfrm>
            <a:off x="19492861" y="-1"/>
            <a:ext cx="4891140" cy="41153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43" y="-40319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n" descr="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2261" b="58466"/>
          <a:stretch/>
        </p:blipFill>
        <p:spPr>
          <a:xfrm>
            <a:off x="0" y="9711061"/>
            <a:ext cx="15589250" cy="400494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omendaciones SPP"/>
          <p:cNvSpPr txBox="1">
            <a:spLocks noGrp="1"/>
          </p:cNvSpPr>
          <p:nvPr>
            <p:ph type="title"/>
          </p:nvPr>
        </p:nvSpPr>
        <p:spPr>
          <a:xfrm>
            <a:off x="8722841" y="1756268"/>
            <a:ext cx="9006629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t>Recomendaciones SPP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1DACE-DD81-4A4B-8BD6-20272DAE6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471" t="29332" r="35408" b="24243"/>
          <a:stretch/>
        </p:blipFill>
        <p:spPr>
          <a:xfrm>
            <a:off x="19492861" y="-19051"/>
            <a:ext cx="4891140" cy="411535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62986-78C0-46B0-8159-A9C33EC1B7A1}"/>
              </a:ext>
            </a:extLst>
          </p:cNvPr>
          <p:cNvGrpSpPr/>
          <p:nvPr/>
        </p:nvGrpSpPr>
        <p:grpSpPr>
          <a:xfrm>
            <a:off x="4537598" y="578354"/>
            <a:ext cx="15239827" cy="3155753"/>
            <a:chOff x="3163339" y="731853"/>
            <a:chExt cx="15239827" cy="3155753"/>
          </a:xfrm>
        </p:grpSpPr>
        <p:pic>
          <p:nvPicPr>
            <p:cNvPr id="46" name="Imagen" descr="Imagen">
              <a:extLst>
                <a:ext uri="{FF2B5EF4-FFF2-40B4-BE49-F238E27FC236}">
                  <a16:creationId xmlns:a16="http://schemas.microsoft.com/office/drawing/2014/main" id="{4D1EB3D4-B6DB-403C-AB9D-D3016D05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3339" y="731853"/>
              <a:ext cx="12076488" cy="31557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n" descr="Imagen">
              <a:extLst>
                <a:ext uri="{FF2B5EF4-FFF2-40B4-BE49-F238E27FC236}">
                  <a16:creationId xmlns:a16="http://schemas.microsoft.com/office/drawing/2014/main" id="{5E8E3BD5-0A11-49AC-AC98-935E5CD2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46"/>
            <a:stretch/>
          </p:blipFill>
          <p:spPr>
            <a:xfrm>
              <a:off x="9411739" y="731853"/>
              <a:ext cx="8991427" cy="31557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8" name="Recomendaciones SPP">
            <a:extLst>
              <a:ext uri="{FF2B5EF4-FFF2-40B4-BE49-F238E27FC236}">
                <a16:creationId xmlns:a16="http://schemas.microsoft.com/office/drawing/2014/main" id="{EFE14D92-1F80-437C-AFB8-C7A8D1732758}"/>
              </a:ext>
            </a:extLst>
          </p:cNvPr>
          <p:cNvSpPr txBox="1">
            <a:spLocks/>
          </p:cNvSpPr>
          <p:nvPr/>
        </p:nvSpPr>
        <p:spPr>
          <a:xfrm>
            <a:off x="6556124" y="1832695"/>
            <a:ext cx="13109567" cy="128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-13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s-ES" dirty="0"/>
              <a:t>Mitos vs Realidades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6F6E-EE9A-47E1-9AE3-21A9518F7259}"/>
              </a:ext>
            </a:extLst>
          </p:cNvPr>
          <p:cNvSpPr txBox="1"/>
          <p:nvPr/>
        </p:nvSpPr>
        <p:spPr>
          <a:xfrm>
            <a:off x="567743" y="4312700"/>
            <a:ext cx="9013579" cy="28418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Mito 1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rgbClr val="326799"/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Los conductore</a:t>
            </a:r>
            <a:r>
              <a:rPr lang="es-MX" sz="4400" b="1" dirty="0">
                <a:solidFill>
                  <a:srgbClr val="326799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 pueden hacer varias cosas a la vez.</a:t>
            </a:r>
            <a:endParaRPr kumimoji="0" lang="es-MX" sz="4400" b="1" i="0" u="none" strike="noStrike" cap="none" spc="0" normalizeH="0" baseline="0" dirty="0">
              <a:ln>
                <a:noFill/>
              </a:ln>
              <a:solidFill>
                <a:srgbClr val="326799"/>
              </a:solidFill>
              <a:effectLst/>
              <a:uFillTx/>
              <a:latin typeface="Biome Light" panose="020B0303030204020804" pitchFamily="34" charset="0"/>
              <a:cs typeface="Biome Light" panose="020B0303030204020804" pitchFamily="34" charset="0"/>
              <a:sym typeface="Helvetica Neu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54F354-AE30-42E8-A244-F901ECC4CA1E}"/>
              </a:ext>
            </a:extLst>
          </p:cNvPr>
          <p:cNvSpPr txBox="1"/>
          <p:nvPr/>
        </p:nvSpPr>
        <p:spPr>
          <a:xfrm>
            <a:off x="12037880" y="5061916"/>
            <a:ext cx="10973628" cy="5242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Realidad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El cerebro no puede procesar dos cosas al mismo tiempo.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4000" b="1" dirty="0">
                <a:solidFill>
                  <a:schemeClr val="bg2">
                    <a:lumMod val="1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Cada tarea requiere concentración, por lo que el cerebro debe cambiar entre tareas reduciendo la capacidad de reacción mientras se conduce.</a:t>
            </a:r>
            <a:endParaRPr kumimoji="0" lang="es-MX" sz="40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Biome Light" panose="020B0303030204020804" pitchFamily="34" charset="0"/>
              <a:cs typeface="Biome Light" panose="020B0303030204020804" pitchFamily="34" charset="0"/>
              <a:sym typeface="Helvetica Neue"/>
            </a:endParaRPr>
          </a:p>
        </p:txBody>
      </p:sp>
      <p:pic>
        <p:nvPicPr>
          <p:cNvPr id="2050" name="Picture 2" descr="Man Using Smartphone While Driving Carvector Stock Vector (Royalty Free)  768244723">
            <a:extLst>
              <a:ext uri="{FF2B5EF4-FFF2-40B4-BE49-F238E27FC236}">
                <a16:creationId xmlns:a16="http://schemas.microsoft.com/office/drawing/2014/main" id="{65EA859C-4E8D-4C5C-868E-2BFE1E4E5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0"/>
          <a:stretch/>
        </p:blipFill>
        <p:spPr bwMode="auto">
          <a:xfrm>
            <a:off x="3049722" y="7652615"/>
            <a:ext cx="4039802" cy="3873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Left Brain with solid fill">
            <a:extLst>
              <a:ext uri="{FF2B5EF4-FFF2-40B4-BE49-F238E27FC236}">
                <a16:creationId xmlns:a16="http://schemas.microsoft.com/office/drawing/2014/main" id="{30AAA7A9-DA00-42E2-AC96-A42506DBF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44718" y="9968894"/>
            <a:ext cx="3787425" cy="37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22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3686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n" descr="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2261" b="58466"/>
          <a:stretch/>
        </p:blipFill>
        <p:spPr>
          <a:xfrm>
            <a:off x="0" y="9711061"/>
            <a:ext cx="15589250" cy="400494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omendaciones SPP"/>
          <p:cNvSpPr txBox="1">
            <a:spLocks noGrp="1"/>
          </p:cNvSpPr>
          <p:nvPr>
            <p:ph type="title"/>
          </p:nvPr>
        </p:nvSpPr>
        <p:spPr>
          <a:xfrm>
            <a:off x="8722841" y="1756268"/>
            <a:ext cx="9006629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t>Recomendaciones SPP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1DACE-DD81-4A4B-8BD6-20272DAE6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471" t="29332" r="35408" b="24243"/>
          <a:stretch/>
        </p:blipFill>
        <p:spPr>
          <a:xfrm>
            <a:off x="19492861" y="-19051"/>
            <a:ext cx="4891140" cy="411535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62986-78C0-46B0-8159-A9C33EC1B7A1}"/>
              </a:ext>
            </a:extLst>
          </p:cNvPr>
          <p:cNvGrpSpPr/>
          <p:nvPr/>
        </p:nvGrpSpPr>
        <p:grpSpPr>
          <a:xfrm>
            <a:off x="4537598" y="578354"/>
            <a:ext cx="15239827" cy="3155753"/>
            <a:chOff x="3163339" y="731853"/>
            <a:chExt cx="15239827" cy="3155753"/>
          </a:xfrm>
        </p:grpSpPr>
        <p:pic>
          <p:nvPicPr>
            <p:cNvPr id="46" name="Imagen" descr="Imagen">
              <a:extLst>
                <a:ext uri="{FF2B5EF4-FFF2-40B4-BE49-F238E27FC236}">
                  <a16:creationId xmlns:a16="http://schemas.microsoft.com/office/drawing/2014/main" id="{4D1EB3D4-B6DB-403C-AB9D-D3016D05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3339" y="731853"/>
              <a:ext cx="12076488" cy="31557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n" descr="Imagen">
              <a:extLst>
                <a:ext uri="{FF2B5EF4-FFF2-40B4-BE49-F238E27FC236}">
                  <a16:creationId xmlns:a16="http://schemas.microsoft.com/office/drawing/2014/main" id="{5E8E3BD5-0A11-49AC-AC98-935E5CD2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46"/>
            <a:stretch/>
          </p:blipFill>
          <p:spPr>
            <a:xfrm>
              <a:off x="9411739" y="731853"/>
              <a:ext cx="8991427" cy="31557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8" name="Recomendaciones SPP">
            <a:extLst>
              <a:ext uri="{FF2B5EF4-FFF2-40B4-BE49-F238E27FC236}">
                <a16:creationId xmlns:a16="http://schemas.microsoft.com/office/drawing/2014/main" id="{EFE14D92-1F80-437C-AFB8-C7A8D1732758}"/>
              </a:ext>
            </a:extLst>
          </p:cNvPr>
          <p:cNvSpPr txBox="1">
            <a:spLocks/>
          </p:cNvSpPr>
          <p:nvPr/>
        </p:nvSpPr>
        <p:spPr>
          <a:xfrm>
            <a:off x="6556124" y="1832695"/>
            <a:ext cx="13109567" cy="128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-13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s-ES" dirty="0"/>
              <a:t>Mitos vs Realidades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6F6E-EE9A-47E1-9AE3-21A9518F7259}"/>
              </a:ext>
            </a:extLst>
          </p:cNvPr>
          <p:cNvSpPr txBox="1"/>
          <p:nvPr/>
        </p:nvSpPr>
        <p:spPr>
          <a:xfrm>
            <a:off x="1975512" y="5157835"/>
            <a:ext cx="9013579" cy="27802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Mito 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rgbClr val="326799"/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Hablar por teléfono es como platicar con un pasajero.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54F354-AE30-42E8-A244-F901ECC4CA1E}"/>
              </a:ext>
            </a:extLst>
          </p:cNvPr>
          <p:cNvSpPr txBox="1"/>
          <p:nvPr/>
        </p:nvSpPr>
        <p:spPr>
          <a:xfrm>
            <a:off x="13114518" y="4312461"/>
            <a:ext cx="10973628" cy="3888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Realidad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Un pasajer</a:t>
            </a:r>
            <a:r>
              <a:rPr lang="es-MX" sz="4000" b="1" dirty="0">
                <a:solidFill>
                  <a:schemeClr val="bg2">
                    <a:lumMod val="1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o adulto puede advertir de los peligros del camino, mientras que la persona con la que hablas por teléfono no puede ver el camino.</a:t>
            </a:r>
            <a:endParaRPr kumimoji="0" lang="es-MX" sz="40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Biome Light" panose="020B0303030204020804" pitchFamily="34" charset="0"/>
              <a:cs typeface="Biome Light" panose="020B0303030204020804" pitchFamily="34" charset="0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69600-C1D3-4837-A66F-34E65685BF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19" b="95616" l="9986" r="89873">
                        <a14:foregroundMark x1="30382" y1="56712" x2="30453" y2="59178"/>
                        <a14:foregroundMark x1="39873" y1="87945" x2="54320" y2="92603"/>
                        <a14:foregroundMark x1="51275" y1="82192" x2="51841" y2="82192"/>
                        <a14:foregroundMark x1="50992" y1="80822" x2="52195" y2="84110"/>
                        <a14:foregroundMark x1="23654" y1="56164" x2="23654" y2="56164"/>
                        <a14:foregroundMark x1="24150" y1="43288" x2="24150" y2="43288"/>
                        <a14:foregroundMark x1="23017" y1="45479" x2="23017" y2="45479"/>
                        <a14:foregroundMark x1="61473" y1="92055" x2="74858" y2="93699"/>
                        <a14:foregroundMark x1="75567" y1="53973" x2="80737" y2="19178"/>
                        <a14:foregroundMark x1="83286" y1="31233" x2="85623" y2="33699"/>
                        <a14:foregroundMark x1="81303" y1="8493" x2="86544" y2="14247"/>
                        <a14:foregroundMark x1="86544" y1="14247" x2="86686" y2="14521"/>
                        <a14:foregroundMark x1="57082" y1="71233" x2="57082" y2="71233"/>
                        <a14:foregroundMark x1="57011" y1="13973" x2="57082" y2="95616"/>
                        <a14:foregroundMark x1="24788" y1="45205" x2="24788" y2="45205"/>
                      </a14:backgroundRemoval>
                    </a14:imgEffect>
                  </a14:imgLayer>
                </a14:imgProps>
              </a:ext>
            </a:extLst>
          </a:blip>
          <a:srcRect b="4221"/>
          <a:stretch/>
        </p:blipFill>
        <p:spPr>
          <a:xfrm>
            <a:off x="0" y="8369946"/>
            <a:ext cx="21602833" cy="53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72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5586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n" descr="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2261" b="58466"/>
          <a:stretch/>
        </p:blipFill>
        <p:spPr>
          <a:xfrm>
            <a:off x="0" y="9711061"/>
            <a:ext cx="15589250" cy="400494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omendaciones SPP"/>
          <p:cNvSpPr txBox="1">
            <a:spLocks noGrp="1"/>
          </p:cNvSpPr>
          <p:nvPr>
            <p:ph type="title"/>
          </p:nvPr>
        </p:nvSpPr>
        <p:spPr>
          <a:xfrm>
            <a:off x="8722841" y="1756268"/>
            <a:ext cx="9006629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t>Recomendaciones SPP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1DACE-DD81-4A4B-8BD6-20272DAE6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471" t="29332" r="35408" b="24243"/>
          <a:stretch/>
        </p:blipFill>
        <p:spPr>
          <a:xfrm>
            <a:off x="19492861" y="-19051"/>
            <a:ext cx="4891140" cy="411535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62986-78C0-46B0-8159-A9C33EC1B7A1}"/>
              </a:ext>
            </a:extLst>
          </p:cNvPr>
          <p:cNvGrpSpPr/>
          <p:nvPr/>
        </p:nvGrpSpPr>
        <p:grpSpPr>
          <a:xfrm>
            <a:off x="4537598" y="578354"/>
            <a:ext cx="15239827" cy="3155753"/>
            <a:chOff x="3163339" y="731853"/>
            <a:chExt cx="15239827" cy="3155753"/>
          </a:xfrm>
        </p:grpSpPr>
        <p:pic>
          <p:nvPicPr>
            <p:cNvPr id="46" name="Imagen" descr="Imagen">
              <a:extLst>
                <a:ext uri="{FF2B5EF4-FFF2-40B4-BE49-F238E27FC236}">
                  <a16:creationId xmlns:a16="http://schemas.microsoft.com/office/drawing/2014/main" id="{4D1EB3D4-B6DB-403C-AB9D-D3016D05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3339" y="731853"/>
              <a:ext cx="12076488" cy="31557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n" descr="Imagen">
              <a:extLst>
                <a:ext uri="{FF2B5EF4-FFF2-40B4-BE49-F238E27FC236}">
                  <a16:creationId xmlns:a16="http://schemas.microsoft.com/office/drawing/2014/main" id="{5E8E3BD5-0A11-49AC-AC98-935E5CD2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46"/>
            <a:stretch/>
          </p:blipFill>
          <p:spPr>
            <a:xfrm>
              <a:off x="9411739" y="731853"/>
              <a:ext cx="8991427" cy="31557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8" name="Recomendaciones SPP">
            <a:extLst>
              <a:ext uri="{FF2B5EF4-FFF2-40B4-BE49-F238E27FC236}">
                <a16:creationId xmlns:a16="http://schemas.microsoft.com/office/drawing/2014/main" id="{EFE14D92-1F80-437C-AFB8-C7A8D1732758}"/>
              </a:ext>
            </a:extLst>
          </p:cNvPr>
          <p:cNvSpPr txBox="1">
            <a:spLocks/>
          </p:cNvSpPr>
          <p:nvPr/>
        </p:nvSpPr>
        <p:spPr>
          <a:xfrm>
            <a:off x="6556124" y="1832695"/>
            <a:ext cx="13109567" cy="128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-13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s-ES" dirty="0"/>
              <a:t>Mitos vs Realidades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6F6E-EE9A-47E1-9AE3-21A9518F7259}"/>
              </a:ext>
            </a:extLst>
          </p:cNvPr>
          <p:cNvSpPr txBox="1"/>
          <p:nvPr/>
        </p:nvSpPr>
        <p:spPr>
          <a:xfrm>
            <a:off x="1975512" y="5157835"/>
            <a:ext cx="9013579" cy="27802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Mito 3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rgbClr val="326799"/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Hablar por el manos libres es más seguro mientras conduces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54F354-AE30-42E8-A244-F901ECC4CA1E}"/>
              </a:ext>
            </a:extLst>
          </p:cNvPr>
          <p:cNvSpPr txBox="1"/>
          <p:nvPr/>
        </p:nvSpPr>
        <p:spPr>
          <a:xfrm>
            <a:off x="13114518" y="4312462"/>
            <a:ext cx="10973628" cy="3888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Realidad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Los conductores mientras hablan por teléfono puede hacer que perdamos de vista el 50% de nuestro entorno, incluyendo semáforos y peatones.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20F20-05AE-44A0-9D26-35BF9252E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93" b="92701" l="5282" r="97183">
                        <a14:foregroundMark x1="32160" y1="92944" x2="25939" y2="57664"/>
                        <a14:foregroundMark x1="25939" y1="57664" x2="16080" y2="27494"/>
                        <a14:foregroundMark x1="16080" y1="27494" x2="22183" y2="18735"/>
                        <a14:foregroundMark x1="22183" y1="18735" x2="31808" y2="18005"/>
                        <a14:foregroundMark x1="31808" y1="18005" x2="66080" y2="21411"/>
                        <a14:foregroundMark x1="66080" y1="21411" x2="80164" y2="33333"/>
                        <a14:foregroundMark x1="80164" y1="33333" x2="78991" y2="52798"/>
                        <a14:foregroundMark x1="78991" y1="52798" x2="67254" y2="85645"/>
                        <a14:foregroundMark x1="41549" y1="69100" x2="57277" y2="71046"/>
                        <a14:foregroundMark x1="57277" y1="71046" x2="75939" y2="68856"/>
                        <a14:foregroundMark x1="75939" y1="68856" x2="86033" y2="57178"/>
                        <a14:foregroundMark x1="86033" y1="57178" x2="90493" y2="41606"/>
                        <a14:foregroundMark x1="90493" y1="41606" x2="91315" y2="25547"/>
                        <a14:foregroundMark x1="91315" y1="25547" x2="82042" y2="11922"/>
                        <a14:foregroundMark x1="82042" y1="11922" x2="42958" y2="4136"/>
                        <a14:foregroundMark x1="42958" y1="4136" x2="19249" y2="13869"/>
                        <a14:foregroundMark x1="19249" y1="13869" x2="12324" y2="24088"/>
                        <a14:foregroundMark x1="12324" y1="24088" x2="11737" y2="40633"/>
                        <a14:foregroundMark x1="11737" y1="40633" x2="17136" y2="54258"/>
                        <a14:foregroundMark x1="17136" y1="54258" x2="18897" y2="56448"/>
                        <a14:foregroundMark x1="5399" y1="21168" x2="21244" y2="18005"/>
                        <a14:foregroundMark x1="21244" y1="18005" x2="22770" y2="18005"/>
                        <a14:foregroundMark x1="21596" y1="26034" x2="71362" y2="30170"/>
                        <a14:foregroundMark x1="66667" y1="56934" x2="57277" y2="46715"/>
                        <a14:foregroundMark x1="61385" y1="47932" x2="70423" y2="50365"/>
                        <a14:foregroundMark x1="70423" y1="50365" x2="80516" y2="49148"/>
                        <a14:foregroundMark x1="93075" y1="28467" x2="93075" y2="28467"/>
                        <a14:foregroundMark x1="15962" y1="61314" x2="59977" y2="42336"/>
                        <a14:foregroundMark x1="38850" y1="38686" x2="61385" y2="61314"/>
                        <a14:foregroundMark x1="54695" y1="27737" x2="55399" y2="46229"/>
                        <a14:foregroundMark x1="55399" y1="46229" x2="54577" y2="29440"/>
                        <a14:foregroundMark x1="54577" y1="29440" x2="28286" y2="29684"/>
                        <a14:foregroundMark x1="28286" y1="29684" x2="45775" y2="37713"/>
                        <a14:foregroundMark x1="45775" y1="37713" x2="56338" y2="36983"/>
                        <a14:foregroundMark x1="56338" y1="36983" x2="56455" y2="36983"/>
                        <a14:foregroundMark x1="73122" y1="35766" x2="78756" y2="21168"/>
                        <a14:foregroundMark x1="68427" y1="61314" x2="68427" y2="61314"/>
                        <a14:foregroundMark x1="61972" y1="86861" x2="73474" y2="85645"/>
                        <a14:foregroundMark x1="20423" y1="85645" x2="29460" y2="88808"/>
                        <a14:foregroundMark x1="29460" y1="88808" x2="36737" y2="84185"/>
                        <a14:foregroundMark x1="36737" y1="84185" x2="28169" y2="77129"/>
                        <a14:foregroundMark x1="28169" y1="77129" x2="20423" y2="82725"/>
                        <a14:foregroundMark x1="20423" y1="82725" x2="22418" y2="88078"/>
                        <a14:foregroundMark x1="75469" y1="81265" x2="66432" y2="77129"/>
                        <a14:foregroundMark x1="66432" y1="77129" x2="59155" y2="83942"/>
                        <a14:foregroundMark x1="59155" y1="83942" x2="66667" y2="92214"/>
                        <a14:foregroundMark x1="66667" y1="92214" x2="74883" y2="88564"/>
                        <a14:foregroundMark x1="74883" y1="88564" x2="73474" y2="81995"/>
                        <a14:foregroundMark x1="62324" y1="77129" x2="60446" y2="91971"/>
                        <a14:foregroundMark x1="60446" y1="91971" x2="68662" y2="92944"/>
                        <a14:foregroundMark x1="68662" y1="92944" x2="76643" y2="90998"/>
                        <a14:foregroundMark x1="76643" y1="90998" x2="76643" y2="80779"/>
                        <a14:foregroundMark x1="18075" y1="45499" x2="44131" y2="44282"/>
                        <a14:foregroundMark x1="44131" y1="44282" x2="53404" y2="44282"/>
                        <a14:foregroundMark x1="53404" y1="44282" x2="61268" y2="42092"/>
                        <a14:foregroundMark x1="61268" y1="42092" x2="65493" y2="37470"/>
                        <a14:foregroundMark x1="40962" y1="52068" x2="56455" y2="55718"/>
                        <a14:foregroundMark x1="27465" y1="61314" x2="39789" y2="63017"/>
                        <a14:foregroundMark x1="21244" y1="90998" x2="29577" y2="92944"/>
                        <a14:foregroundMark x1="29577" y1="92944" x2="37324" y2="90998"/>
                        <a14:foregroundMark x1="37324" y1="90998" x2="32277" y2="77372"/>
                        <a14:foregroundMark x1="32277" y1="77372" x2="24296" y2="79075"/>
                        <a14:foregroundMark x1="24296" y1="79075" x2="18075" y2="89294"/>
                        <a14:foregroundMark x1="18075" y1="89294" x2="20657" y2="92214"/>
                        <a14:foregroundMark x1="41197" y1="90511" x2="41197" y2="90511"/>
                        <a14:foregroundMark x1="38850" y1="86131" x2="38850" y2="86131"/>
                        <a14:foregroundMark x1="37441" y1="75182" x2="37441" y2="75182"/>
                        <a14:foregroundMark x1="40376" y1="78832" x2="40376" y2="78832"/>
                        <a14:foregroundMark x1="80164" y1="88078" x2="80164" y2="88078"/>
                        <a14:foregroundMark x1="79577" y1="80779" x2="79577" y2="80779"/>
                        <a14:foregroundMark x1="97183" y1="16788" x2="97183" y2="16788"/>
                        <a14:foregroundMark x1="78991" y1="83698" x2="78991" y2="83698"/>
                        <a14:foregroundMark x1="79343" y1="89294" x2="79343" y2="89294"/>
                        <a14:foregroundMark x1="79577" y1="89294" x2="79577" y2="89294"/>
                        <a14:foregroundMark x1="59624" y1="92214" x2="59624" y2="92214"/>
                        <a14:foregroundMark x1="59624" y1="92214" x2="59624" y2="92214"/>
                        <a14:foregroundMark x1="45892" y1="54501" x2="53169" y2="58151"/>
                        <a14:foregroundMark x1="23005" y1="36983" x2="23944" y2="33820"/>
                        <a14:foregroundMark x1="35094" y1="84915" x2="35094" y2="84915"/>
                        <a14:foregroundMark x1="36502" y1="84428" x2="38028" y2="83212"/>
                        <a14:foregroundMark x1="38028" y1="83212" x2="38850" y2="83698"/>
                        <a14:foregroundMark x1="30634" y1="14355" x2="57160" y2="22384"/>
                        <a14:foregroundMark x1="57160" y1="22384" x2="65141" y2="19708"/>
                        <a14:foregroundMark x1="65141" y1="19708" x2="54343" y2="175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4600" y="9114520"/>
            <a:ext cx="9761501" cy="47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7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5586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n" descr="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2261" b="58466"/>
          <a:stretch/>
        </p:blipFill>
        <p:spPr>
          <a:xfrm>
            <a:off x="0" y="9711061"/>
            <a:ext cx="15589250" cy="400494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omendaciones SPP"/>
          <p:cNvSpPr txBox="1">
            <a:spLocks noGrp="1"/>
          </p:cNvSpPr>
          <p:nvPr>
            <p:ph type="title"/>
          </p:nvPr>
        </p:nvSpPr>
        <p:spPr>
          <a:xfrm>
            <a:off x="8722841" y="1756268"/>
            <a:ext cx="9006629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t>Recomendaciones SPP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1DACE-DD81-4A4B-8BD6-20272DAE6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471" t="29332" r="35408" b="24243"/>
          <a:stretch/>
        </p:blipFill>
        <p:spPr>
          <a:xfrm>
            <a:off x="19492861" y="-19051"/>
            <a:ext cx="4891140" cy="411535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62986-78C0-46B0-8159-A9C33EC1B7A1}"/>
              </a:ext>
            </a:extLst>
          </p:cNvPr>
          <p:cNvGrpSpPr/>
          <p:nvPr/>
        </p:nvGrpSpPr>
        <p:grpSpPr>
          <a:xfrm>
            <a:off x="4537598" y="578354"/>
            <a:ext cx="15239827" cy="3155753"/>
            <a:chOff x="3163339" y="731853"/>
            <a:chExt cx="15239827" cy="3155753"/>
          </a:xfrm>
        </p:grpSpPr>
        <p:pic>
          <p:nvPicPr>
            <p:cNvPr id="46" name="Imagen" descr="Imagen">
              <a:extLst>
                <a:ext uri="{FF2B5EF4-FFF2-40B4-BE49-F238E27FC236}">
                  <a16:creationId xmlns:a16="http://schemas.microsoft.com/office/drawing/2014/main" id="{4D1EB3D4-B6DB-403C-AB9D-D3016D05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3339" y="731853"/>
              <a:ext cx="12076488" cy="31557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n" descr="Imagen">
              <a:extLst>
                <a:ext uri="{FF2B5EF4-FFF2-40B4-BE49-F238E27FC236}">
                  <a16:creationId xmlns:a16="http://schemas.microsoft.com/office/drawing/2014/main" id="{5E8E3BD5-0A11-49AC-AC98-935E5CD2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46"/>
            <a:stretch/>
          </p:blipFill>
          <p:spPr>
            <a:xfrm>
              <a:off x="9411739" y="731853"/>
              <a:ext cx="8991427" cy="31557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8" name="Recomendaciones SPP">
            <a:extLst>
              <a:ext uri="{FF2B5EF4-FFF2-40B4-BE49-F238E27FC236}">
                <a16:creationId xmlns:a16="http://schemas.microsoft.com/office/drawing/2014/main" id="{EFE14D92-1F80-437C-AFB8-C7A8D1732758}"/>
              </a:ext>
            </a:extLst>
          </p:cNvPr>
          <p:cNvSpPr txBox="1">
            <a:spLocks/>
          </p:cNvSpPr>
          <p:nvPr/>
        </p:nvSpPr>
        <p:spPr>
          <a:xfrm>
            <a:off x="6556124" y="1832695"/>
            <a:ext cx="13109567" cy="128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-13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s-ES" dirty="0"/>
              <a:t>Mitos vs Realidades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6F6E-EE9A-47E1-9AE3-21A9518F7259}"/>
              </a:ext>
            </a:extLst>
          </p:cNvPr>
          <p:cNvSpPr txBox="1"/>
          <p:nvPr/>
        </p:nvSpPr>
        <p:spPr>
          <a:xfrm>
            <a:off x="1975512" y="5157835"/>
            <a:ext cx="9013579" cy="27802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Mito 4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rgbClr val="326799"/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Mensajes redactados por voz son más seguros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54F354-AE30-42E8-A244-F901ECC4CA1E}"/>
              </a:ext>
            </a:extLst>
          </p:cNvPr>
          <p:cNvSpPr txBox="1"/>
          <p:nvPr/>
        </p:nvSpPr>
        <p:spPr>
          <a:xfrm>
            <a:off x="13114518" y="4004687"/>
            <a:ext cx="10973628" cy="45037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Realidad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Los mensajes redactados son un mayor distractor, estarás mentalmente distraído por la composición del mensaje y visualmente distraído por los errores del auto corrector.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EA83C-6DDF-4337-B01B-DFD3C09A3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73" b="97363" l="7493" r="98302">
                        <a14:foregroundMark x1="22178" y1="41978" x2="63736" y2="59341"/>
                        <a14:foregroundMark x1="56843" y1="27692" x2="65135" y2="19121"/>
                        <a14:foregroundMark x1="65135" y1="19121" x2="81618" y2="15385"/>
                        <a14:foregroundMark x1="81618" y1="15385" x2="86214" y2="24396"/>
                        <a14:foregroundMark x1="86214" y1="24396" x2="90509" y2="45495"/>
                        <a14:foregroundMark x1="90509" y1="45495" x2="92907" y2="68571"/>
                        <a14:foregroundMark x1="92907" y1="68571" x2="87712" y2="77582"/>
                        <a14:foregroundMark x1="87712" y1="77582" x2="82817" y2="81538"/>
                        <a14:foregroundMark x1="82817" y1="81538" x2="61938" y2="76703"/>
                        <a14:foregroundMark x1="61938" y1="76703" x2="43756" y2="66813"/>
                        <a14:foregroundMark x1="43756" y1="66813" x2="40659" y2="57582"/>
                        <a14:foregroundMark x1="44256" y1="21099" x2="74725" y2="6374"/>
                        <a14:foregroundMark x1="74725" y1="6374" x2="80619" y2="7473"/>
                        <a14:foregroundMark x1="80619" y1="7473" x2="85215" y2="14286"/>
                        <a14:foregroundMark x1="85215" y1="14286" x2="90410" y2="69011"/>
                        <a14:foregroundMark x1="88511" y1="16484" x2="88511" y2="16484"/>
                        <a14:foregroundMark x1="91608" y1="37363" x2="91608" y2="37363"/>
                        <a14:foregroundMark x1="92907" y1="54286" x2="93107" y2="57143"/>
                        <a14:foregroundMark x1="96803" y1="78242" x2="96803" y2="78242"/>
                        <a14:foregroundMark x1="97303" y1="89011" x2="97303" y2="89011"/>
                        <a14:foregroundMark x1="98302" y1="92088" x2="96404" y2="81978"/>
                        <a14:foregroundMark x1="96404" y1="81978" x2="96404" y2="81978"/>
                        <a14:foregroundMark x1="73626" y1="55824" x2="60639" y2="24835"/>
                        <a14:foregroundMark x1="57043" y1="24396" x2="50350" y2="48132"/>
                        <a14:foregroundMark x1="50350" y1="48132" x2="54645" y2="59780"/>
                        <a14:foregroundMark x1="54645" y1="59780" x2="66234" y2="67033"/>
                        <a14:foregroundMark x1="66234" y1="67033" x2="72727" y2="66154"/>
                        <a14:foregroundMark x1="72727" y1="66154" x2="77822" y2="57363"/>
                        <a14:foregroundMark x1="77822" y1="57363" x2="77522" y2="42418"/>
                        <a14:foregroundMark x1="77522" y1="42418" x2="74825" y2="32967"/>
                        <a14:foregroundMark x1="74825" y1="32967" x2="69630" y2="24835"/>
                        <a14:foregroundMark x1="69630" y1="24835" x2="63137" y2="25495"/>
                        <a14:foregroundMark x1="63137" y1="25495" x2="58442" y2="30110"/>
                        <a14:foregroundMark x1="58442" y1="30110" x2="57043" y2="34066"/>
                        <a14:foregroundMark x1="83017" y1="32088" x2="76823" y2="50110"/>
                        <a14:foregroundMark x1="76823" y1="50110" x2="75724" y2="69011"/>
                        <a14:foregroundMark x1="75724" y1="69011" x2="77922" y2="78462"/>
                        <a14:foregroundMark x1="77922" y1="78462" x2="84715" y2="63736"/>
                        <a14:foregroundMark x1="84715" y1="63736" x2="84615" y2="52527"/>
                        <a14:foregroundMark x1="84615" y1="52527" x2="82218" y2="39780"/>
                        <a14:foregroundMark x1="82218" y1="39780" x2="76224" y2="27692"/>
                        <a14:foregroundMark x1="76224" y1="27692" x2="67133" y2="41538"/>
                        <a14:foregroundMark x1="67133" y1="41538" x2="65734" y2="54505"/>
                        <a14:foregroundMark x1="65734" y1="54505" x2="69231" y2="59780"/>
                        <a14:foregroundMark x1="67033" y1="49231" x2="68531" y2="65714"/>
                        <a14:foregroundMark x1="68531" y1="65714" x2="73826" y2="79560"/>
                        <a14:foregroundMark x1="73826" y1="79560" x2="78921" y2="81978"/>
                        <a14:foregroundMark x1="78921" y1="81978" x2="83616" y2="74725"/>
                        <a14:foregroundMark x1="83616" y1="74725" x2="81918" y2="80220"/>
                        <a14:foregroundMark x1="90410" y1="89011" x2="53746" y2="85055"/>
                        <a14:foregroundMark x1="53746" y1="85055" x2="44456" y2="67912"/>
                        <a14:foregroundMark x1="44456" y1="67912" x2="41958" y2="61319"/>
                        <a14:foregroundMark x1="45954" y1="95824" x2="45954" y2="95824"/>
                        <a14:foregroundMark x1="45654" y1="95385" x2="66034" y2="93187"/>
                        <a14:foregroundMark x1="66034" y1="93187" x2="89810" y2="93187"/>
                        <a14:foregroundMark x1="89810" y1="93187" x2="96603" y2="92527"/>
                        <a14:foregroundMark x1="94805" y1="80220" x2="86513" y2="8791"/>
                        <a14:foregroundMark x1="86513" y1="8791" x2="58042" y2="9451"/>
                        <a14:foregroundMark x1="58042" y1="9451" x2="45654" y2="17143"/>
                        <a14:foregroundMark x1="45654" y1="17143" x2="41459" y2="22418"/>
                        <a14:foregroundMark x1="41459" y1="22418" x2="39461" y2="32967"/>
                        <a14:foregroundMark x1="39461" y1="32967" x2="39461" y2="44835"/>
                        <a14:foregroundMark x1="39461" y1="44835" x2="45055" y2="97582"/>
                        <a14:foregroundMark x1="46154" y1="48352" x2="57842" y2="43297"/>
                        <a14:foregroundMark x1="57842" y1="43297" x2="63437" y2="43297"/>
                        <a14:foregroundMark x1="63437" y1="43297" x2="68332" y2="49890"/>
                        <a14:foregroundMark x1="68332" y1="49890" x2="68531" y2="50549"/>
                        <a14:foregroundMark x1="10689" y1="82857" x2="21179" y2="69451"/>
                        <a14:foregroundMark x1="21179" y1="69451" x2="25974" y2="55385"/>
                        <a14:foregroundMark x1="25974" y1="55385" x2="26174" y2="41978"/>
                        <a14:foregroundMark x1="26174" y1="41978" x2="20979" y2="45055"/>
                        <a14:foregroundMark x1="20979" y1="45055" x2="21878" y2="56264"/>
                        <a14:foregroundMark x1="21878" y1="56264" x2="25774" y2="63956"/>
                        <a14:foregroundMark x1="25774" y1="63956" x2="31269" y2="67033"/>
                        <a14:foregroundMark x1="31269" y1="67033" x2="37463" y2="62857"/>
                        <a14:foregroundMark x1="37463" y1="62857" x2="39361" y2="52967"/>
                        <a14:foregroundMark x1="39361" y1="52967" x2="35864" y2="41758"/>
                        <a14:foregroundMark x1="35864" y1="41758" x2="30669" y2="34725"/>
                        <a14:foregroundMark x1="30669" y1="34725" x2="24476" y2="31648"/>
                        <a14:foregroundMark x1="24476" y1="31648" x2="18881" y2="33407"/>
                        <a14:foregroundMark x1="18881" y1="33407" x2="13886" y2="44396"/>
                        <a14:foregroundMark x1="13886" y1="44396" x2="13387" y2="55604"/>
                        <a14:foregroundMark x1="13387" y1="55604" x2="18082" y2="61099"/>
                        <a14:foregroundMark x1="18082" y1="61099" x2="18681" y2="61319"/>
                        <a14:foregroundMark x1="12787" y1="57143" x2="10390" y2="47912"/>
                        <a14:foregroundMark x1="10390" y1="47912" x2="11888" y2="36484"/>
                        <a14:foregroundMark x1="11888" y1="36484" x2="22877" y2="26813"/>
                        <a14:foregroundMark x1="22877" y1="26813" x2="28571" y2="26813"/>
                        <a14:foregroundMark x1="28571" y1="26813" x2="38362" y2="37582"/>
                        <a14:foregroundMark x1="38362" y1="37582" x2="40659" y2="42857"/>
                        <a14:foregroundMark x1="7493" y1="32088" x2="7493" y2="32088"/>
                        <a14:foregroundMark x1="32268" y1="56264" x2="37163" y2="54725"/>
                        <a14:foregroundMark x1="37163" y1="54725" x2="37562" y2="54725"/>
                        <a14:foregroundMark x1="57642" y1="54725" x2="76324" y2="40440"/>
                        <a14:foregroundMark x1="76324" y1="40440" x2="80120" y2="48352"/>
                        <a14:foregroundMark x1="80120" y1="48352" x2="82817" y2="74066"/>
                        <a14:foregroundMark x1="82817" y1="74066" x2="79920" y2="82857"/>
                        <a14:foregroundMark x1="79920" y1="82857" x2="73127" y2="83077"/>
                        <a14:foregroundMark x1="73127" y1="83077" x2="66733" y2="76484"/>
                        <a14:foregroundMark x1="66733" y1="76484" x2="60539" y2="50110"/>
                        <a14:foregroundMark x1="84515" y1="69011" x2="88012" y2="77582"/>
                        <a14:foregroundMark x1="88012" y1="77582" x2="88012" y2="77802"/>
                        <a14:foregroundMark x1="23277" y1="58462" x2="35065" y2="50110"/>
                        <a14:foregroundMark x1="35065" y1="50110" x2="35065" y2="50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8800" y="8640042"/>
            <a:ext cx="11125200" cy="50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5586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n" descr="Imagen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2261" b="58466"/>
          <a:stretch/>
        </p:blipFill>
        <p:spPr>
          <a:xfrm>
            <a:off x="0" y="9730111"/>
            <a:ext cx="15589250" cy="400494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omendaciones SPP"/>
          <p:cNvSpPr txBox="1">
            <a:spLocks noGrp="1"/>
          </p:cNvSpPr>
          <p:nvPr>
            <p:ph type="title"/>
          </p:nvPr>
        </p:nvSpPr>
        <p:spPr>
          <a:xfrm>
            <a:off x="8722841" y="1756268"/>
            <a:ext cx="9006629" cy="1433164"/>
          </a:xfrm>
          <a:prstGeom prst="rect">
            <a:avLst/>
          </a:prstGeom>
        </p:spPr>
        <p:txBody>
          <a:bodyPr/>
          <a:lstStyle>
            <a:lvl1pPr>
              <a:defRPr sz="6500" spc="-130">
                <a:solidFill>
                  <a:srgbClr val="FFFFFF"/>
                </a:solidFill>
              </a:defRPr>
            </a:lvl1pPr>
          </a:lstStyle>
          <a:p>
            <a:r>
              <a:t>Recomendaciones SPP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1DACE-DD81-4A4B-8BD6-20272DAE6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5471" t="29332" r="35408" b="24243"/>
          <a:stretch/>
        </p:blipFill>
        <p:spPr>
          <a:xfrm>
            <a:off x="19492861" y="-19051"/>
            <a:ext cx="4891140" cy="411535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62986-78C0-46B0-8159-A9C33EC1B7A1}"/>
              </a:ext>
            </a:extLst>
          </p:cNvPr>
          <p:cNvGrpSpPr/>
          <p:nvPr/>
        </p:nvGrpSpPr>
        <p:grpSpPr>
          <a:xfrm>
            <a:off x="4537598" y="578354"/>
            <a:ext cx="15239827" cy="3155753"/>
            <a:chOff x="3163339" y="731853"/>
            <a:chExt cx="15239827" cy="3155753"/>
          </a:xfrm>
        </p:grpSpPr>
        <p:pic>
          <p:nvPicPr>
            <p:cNvPr id="46" name="Imagen" descr="Imagen">
              <a:extLst>
                <a:ext uri="{FF2B5EF4-FFF2-40B4-BE49-F238E27FC236}">
                  <a16:creationId xmlns:a16="http://schemas.microsoft.com/office/drawing/2014/main" id="{4D1EB3D4-B6DB-403C-AB9D-D3016D05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3339" y="731853"/>
              <a:ext cx="12076488" cy="31557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n" descr="Imagen">
              <a:extLst>
                <a:ext uri="{FF2B5EF4-FFF2-40B4-BE49-F238E27FC236}">
                  <a16:creationId xmlns:a16="http://schemas.microsoft.com/office/drawing/2014/main" id="{5E8E3BD5-0A11-49AC-AC98-935E5CD2F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546"/>
            <a:stretch/>
          </p:blipFill>
          <p:spPr>
            <a:xfrm>
              <a:off x="9411739" y="731853"/>
              <a:ext cx="8991427" cy="31557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8" name="Recomendaciones SPP">
            <a:extLst>
              <a:ext uri="{FF2B5EF4-FFF2-40B4-BE49-F238E27FC236}">
                <a16:creationId xmlns:a16="http://schemas.microsoft.com/office/drawing/2014/main" id="{EFE14D92-1F80-437C-AFB8-C7A8D1732758}"/>
              </a:ext>
            </a:extLst>
          </p:cNvPr>
          <p:cNvSpPr txBox="1">
            <a:spLocks/>
          </p:cNvSpPr>
          <p:nvPr/>
        </p:nvSpPr>
        <p:spPr>
          <a:xfrm>
            <a:off x="6556124" y="1832695"/>
            <a:ext cx="13109567" cy="1282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75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1" i="0" u="none" strike="noStrike" cap="none" spc="-13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s-ES" dirty="0"/>
              <a:t>Mitos vs Realidades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E6F6E-EE9A-47E1-9AE3-21A9518F7259}"/>
              </a:ext>
            </a:extLst>
          </p:cNvPr>
          <p:cNvSpPr txBox="1"/>
          <p:nvPr/>
        </p:nvSpPr>
        <p:spPr>
          <a:xfrm>
            <a:off x="1975512" y="4819281"/>
            <a:ext cx="9013579" cy="3457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Mito </a:t>
            </a:r>
            <a:r>
              <a:rPr lang="es-MX" sz="5400" b="1" dirty="0">
                <a:solidFill>
                  <a:srgbClr val="326799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5</a:t>
            </a:r>
            <a:endParaRPr kumimoji="0" lang="es-MX" sz="5400" b="1" i="0" u="none" strike="noStrike" cap="none" spc="0" normalizeH="0" baseline="0" dirty="0">
              <a:ln>
                <a:noFill/>
              </a:ln>
              <a:solidFill>
                <a:srgbClr val="326799"/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rgbClr val="326799"/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400" b="1" i="0" u="none" strike="noStrike" cap="none" spc="0" normalizeH="0" baseline="0" dirty="0">
                <a:ln>
                  <a:noFill/>
                </a:ln>
                <a:solidFill>
                  <a:srgbClr val="326799"/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Escuchar música distrae mentalmente igual que hablar por teléfono.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54F354-AE30-42E8-A244-F901ECC4CA1E}"/>
              </a:ext>
            </a:extLst>
          </p:cNvPr>
          <p:cNvSpPr txBox="1"/>
          <p:nvPr/>
        </p:nvSpPr>
        <p:spPr>
          <a:xfrm>
            <a:off x="12954128" y="8790391"/>
            <a:ext cx="10973628" cy="3888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54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72 Black" panose="020B0A04030603020204" pitchFamily="34" charset="0"/>
                <a:cs typeface="72 Black" panose="020B0A04030603020204" pitchFamily="34" charset="0"/>
                <a:sym typeface="Helvetica Neue"/>
              </a:rPr>
              <a:t>Realidad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2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72 Black" panose="020B0A04030603020204" pitchFamily="34" charset="0"/>
              <a:cs typeface="72 Black" panose="020B0A04030603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4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Biome Light" panose="020B0303030204020804" pitchFamily="34" charset="0"/>
                <a:cs typeface="Biome Light" panose="020B0303030204020804" pitchFamily="34" charset="0"/>
                <a:sym typeface="Helvetica Neue"/>
              </a:rPr>
              <a:t>Escuchar música no es mentalmente demandante por que no tienes que pensar en una respuesta tal como lo harías en una conversación.</a:t>
            </a:r>
          </a:p>
        </p:txBody>
      </p:sp>
      <p:pic>
        <p:nvPicPr>
          <p:cNvPr id="5" name="Graphic 4" descr="Music notes with solid fill">
            <a:extLst>
              <a:ext uri="{FF2B5EF4-FFF2-40B4-BE49-F238E27FC236}">
                <a16:creationId xmlns:a16="http://schemas.microsoft.com/office/drawing/2014/main" id="{18C64C08-BAC2-4ED3-9046-D3BD76D2E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46076" y="4721890"/>
            <a:ext cx="4960158" cy="496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" descr="Imagen">
            <a:extLst>
              <a:ext uri="{FF2B5EF4-FFF2-40B4-BE49-F238E27FC236}">
                <a16:creationId xmlns:a16="http://schemas.microsoft.com/office/drawing/2014/main" id="{73920A03-F129-4337-84F5-F564838C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" y="-89501"/>
            <a:ext cx="24665698" cy="138258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E343E-4E88-4E41-8A4A-8AC8AD448A30}"/>
              </a:ext>
            </a:extLst>
          </p:cNvPr>
          <p:cNvSpPr txBox="1"/>
          <p:nvPr/>
        </p:nvSpPr>
        <p:spPr>
          <a:xfrm>
            <a:off x="162560" y="2415540"/>
            <a:ext cx="2422144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9600" b="1" i="0" u="none" strike="noStrike" cap="none" spc="0" normalizeH="0" baseline="0" dirty="0">
                <a:ln>
                  <a:noFill/>
                </a:ln>
                <a:solidFill>
                  <a:srgbClr val="FFE600"/>
                </a:solidFill>
                <a:effectLst/>
                <a:uFillTx/>
                <a:latin typeface="Interstate Black" pitchFamily="50" charset="0"/>
                <a:sym typeface="Helvetica Neue"/>
              </a:rPr>
              <a:t>CUANDO MANEJES, MANEJA.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7E30F5A-6B78-42FB-B5E1-B8E161BB8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839" y="10166218"/>
            <a:ext cx="12821923" cy="1266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3CABF-0354-4756-8DFE-457304808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80"/>
          <a:stretch/>
        </p:blipFill>
        <p:spPr>
          <a:xfrm>
            <a:off x="19584591" y="6299200"/>
            <a:ext cx="5063572" cy="74371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286</Words>
  <Application>Microsoft Office PowerPoint</Application>
  <PresentationFormat>Custom</PresentationFormat>
  <Paragraphs>47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72 Black</vt:lpstr>
      <vt:lpstr>Arial</vt:lpstr>
      <vt:lpstr>Biome Light</vt:lpstr>
      <vt:lpstr>Helvetica Neue</vt:lpstr>
      <vt:lpstr>Helvetica Neue Medium</vt:lpstr>
      <vt:lpstr>Interstate Black</vt:lpstr>
      <vt:lpstr>21_BasicWhite</vt:lpstr>
      <vt:lpstr>PowerPoint Presentation</vt:lpstr>
      <vt:lpstr>La mentira del  multitasking</vt:lpstr>
      <vt:lpstr>Recomendaciones SPP</vt:lpstr>
      <vt:lpstr>Recomendaciones SPP</vt:lpstr>
      <vt:lpstr>Recomendaciones SPP</vt:lpstr>
      <vt:lpstr>Recomendaciones SPP</vt:lpstr>
      <vt:lpstr>Recomendaciones SPP</vt:lpstr>
      <vt:lpstr>Recomendaciones SPP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Maldonado, Mitzli</cp:lastModifiedBy>
  <cp:revision>13</cp:revision>
  <dcterms:modified xsi:type="dcterms:W3CDTF">2021-07-29T17:48:35Z</dcterms:modified>
</cp:coreProperties>
</file>